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9" r:id="rId4"/>
    <p:sldId id="265" r:id="rId5"/>
    <p:sldId id="266" r:id="rId6"/>
    <p:sldId id="267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94" autoAdjust="0"/>
    <p:restoredTop sz="94660"/>
  </p:normalViewPr>
  <p:slideViewPr>
    <p:cSldViewPr>
      <p:cViewPr varScale="1">
        <p:scale>
          <a:sx n="55" d="100"/>
          <a:sy n="55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A1A26-B18C-4610-93AE-101D08A1B547}" type="datetimeFigureOut">
              <a:rPr lang="en-ZA" smtClean="0"/>
              <a:t>2024/06/08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DD2E09-71CB-449D-8DF6-ACCBD0573B3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49175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DD2E09-71CB-449D-8DF6-ACCBD0573B38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627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6/8/2024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0302" y="0"/>
            <a:ext cx="9404604" cy="6858000"/>
          </a:xfrm>
          <a:solidFill>
            <a:schemeClr val="tx1"/>
          </a:solidFill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r>
              <a:rPr lang="en-ZA" sz="9000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Wahamba</a:t>
            </a:r>
            <a: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9000" dirty="0" err="1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Nathi</a:t>
            </a: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br>
              <a:rPr lang="en-ZA" sz="9000" dirty="0">
                <a:ln w="5080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</a:br>
            <a:endParaRPr lang="en-ZA" sz="9000" dirty="0">
              <a:ln w="5080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59552" y="2438400"/>
            <a:ext cx="2024894" cy="609600"/>
          </a:xfrm>
        </p:spPr>
        <p:txBody>
          <a:bodyPr>
            <a:noAutofit/>
          </a:bodyPr>
          <a:lstStyle/>
          <a:p>
            <a:pPr algn="ctr"/>
            <a:r>
              <a:rPr lang="en-ZA" sz="7200" b="1" dirty="0">
                <a:solidFill>
                  <a:schemeClr val="bg1"/>
                </a:solidFill>
                <a:latin typeface="Cambria" panose="02040503050406030204" pitchFamily="18" charset="0"/>
              </a:rPr>
              <a:t>648</a:t>
            </a:r>
          </a:p>
        </p:txBody>
      </p:sp>
      <p:sp>
        <p:nvSpPr>
          <p:cNvPr id="4" name="Bevel 3"/>
          <p:cNvSpPr/>
          <p:nvPr/>
        </p:nvSpPr>
        <p:spPr>
          <a:xfrm>
            <a:off x="3886200" y="3967950"/>
            <a:ext cx="12573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 w="38100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Wahamba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nathi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wahamba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nathi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wahamba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nathi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Siyabonga.</a:t>
            </a:r>
          </a:p>
          <a:p>
            <a:pPr algn="ctr">
              <a:buNone/>
            </a:pPr>
            <a: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Siyabonga Jesu,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Siyabonga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Ngonyama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Ye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Yuda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Siyabonga Jesu,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Siyabonga.</a:t>
            </a:r>
          </a:p>
          <a:p>
            <a:pPr algn="ctr">
              <a:buNone/>
            </a:pPr>
            <a:r>
              <a:rPr lang="en-ZA" sz="2000" b="1" i="1" dirty="0">
                <a:solidFill>
                  <a:srgbClr val="00B0F0"/>
                </a:solidFill>
                <a:latin typeface="Cambria" panose="02040503050406030204" pitchFamily="18" charset="0"/>
                <a:cs typeface="Aparajita" pitchFamily="34" charset="0"/>
              </a:rPr>
              <a:t>------------------------------------------------------------------------------------------------</a:t>
            </a:r>
            <a:endParaRPr lang="en-ZA" sz="1100" b="1" i="1" dirty="0">
              <a:solidFill>
                <a:srgbClr val="00B0F0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marL="109728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114800" y="304800"/>
            <a:ext cx="914400" cy="612648"/>
          </a:xfrm>
          <a:prstGeom prst="flowChartDecision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80A5B26A-381D-428A-BA44-C063896C0474}"/>
              </a:ext>
            </a:extLst>
          </p:cNvPr>
          <p:cNvSpPr/>
          <p:nvPr/>
        </p:nvSpPr>
        <p:spPr>
          <a:xfrm>
            <a:off x="7831229" y="990600"/>
            <a:ext cx="474571" cy="220980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C399B1-0A28-4B4B-BBD0-079C337DDC5A}"/>
              </a:ext>
            </a:extLst>
          </p:cNvPr>
          <p:cNvSpPr txBox="1"/>
          <p:nvPr/>
        </p:nvSpPr>
        <p:spPr>
          <a:xfrm>
            <a:off x="8229600" y="4506524"/>
            <a:ext cx="838200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7A7194-5859-4B6A-A45C-CE1EAAA1AA6C}"/>
              </a:ext>
            </a:extLst>
          </p:cNvPr>
          <p:cNvSpPr txBox="1"/>
          <p:nvPr/>
        </p:nvSpPr>
        <p:spPr>
          <a:xfrm>
            <a:off x="7467600" y="42918"/>
            <a:ext cx="1676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(I</a:t>
            </a:r>
            <a:r>
              <a:rPr lang="en-ZA" sz="2800" i="1" dirty="0" err="1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siZulu</a:t>
            </a:r>
            <a:r>
              <a:rPr lang="en-ZA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)</a:t>
            </a:r>
            <a:endParaRPr lang="en-ZA" sz="2800" i="1" dirty="0">
              <a:solidFill>
                <a:srgbClr val="66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45E2CD-1642-43E3-A116-76A067E1F652}"/>
              </a:ext>
            </a:extLst>
          </p:cNvPr>
          <p:cNvSpPr txBox="1"/>
          <p:nvPr/>
        </p:nvSpPr>
        <p:spPr>
          <a:xfrm>
            <a:off x="76200" y="6167735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W</a:t>
            </a:r>
            <a:r>
              <a:rPr lang="en-ZA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e thank You, Jesus, the Lion of Judah, for walking with us.</a:t>
            </a:r>
          </a:p>
        </p:txBody>
      </p:sp>
      <p:sp>
        <p:nvSpPr>
          <p:cNvPr id="10" name="Right Brace 9">
            <a:extLst>
              <a:ext uri="{FF2B5EF4-FFF2-40B4-BE49-F238E27FC236}">
                <a16:creationId xmlns:a16="http://schemas.microsoft.com/office/drawing/2014/main" id="{7F673DE3-BAE4-4548-962A-727FCFFAE28E}"/>
              </a:ext>
            </a:extLst>
          </p:cNvPr>
          <p:cNvSpPr/>
          <p:nvPr/>
        </p:nvSpPr>
        <p:spPr>
          <a:xfrm>
            <a:off x="7831229" y="3657600"/>
            <a:ext cx="474571" cy="220980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5177CE-231F-427A-B8CE-451A946EBC0F}"/>
              </a:ext>
            </a:extLst>
          </p:cNvPr>
          <p:cNvSpPr txBox="1"/>
          <p:nvPr/>
        </p:nvSpPr>
        <p:spPr>
          <a:xfrm>
            <a:off x="8229600" y="1828800"/>
            <a:ext cx="838200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 w="38100">
            <a:noFill/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Wakhamba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nathi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wakhamba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nathi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wakhamba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nathi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S’yathokoza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</a:p>
          <a:p>
            <a:pPr algn="ctr">
              <a:buNone/>
            </a:pPr>
            <a: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S’yathokoza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Jesu,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Siyathokoza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kakaramba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S’yathokoza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Jesu,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S’yathokoza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11" name="Flowchart: Decision 10">
            <a:extLst>
              <a:ext uri="{FF2B5EF4-FFF2-40B4-BE49-F238E27FC236}">
                <a16:creationId xmlns:a16="http://schemas.microsoft.com/office/drawing/2014/main" id="{25E18894-8F86-4327-81F9-36001ACC1BE2}"/>
              </a:ext>
            </a:extLst>
          </p:cNvPr>
          <p:cNvSpPr/>
          <p:nvPr/>
        </p:nvSpPr>
        <p:spPr>
          <a:xfrm>
            <a:off x="4114800" y="304800"/>
            <a:ext cx="914400" cy="612648"/>
          </a:xfrm>
          <a:prstGeom prst="flowChartDecision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5846D230-DF1E-405B-9BEA-4E4319E75F03}"/>
              </a:ext>
            </a:extLst>
          </p:cNvPr>
          <p:cNvSpPr/>
          <p:nvPr/>
        </p:nvSpPr>
        <p:spPr>
          <a:xfrm>
            <a:off x="7367966" y="1429657"/>
            <a:ext cx="474571" cy="2075543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B0E913-2FD3-4955-BF51-DBD6BAE42D36}"/>
              </a:ext>
            </a:extLst>
          </p:cNvPr>
          <p:cNvSpPr txBox="1"/>
          <p:nvPr/>
        </p:nvSpPr>
        <p:spPr>
          <a:xfrm>
            <a:off x="7842537" y="4872491"/>
            <a:ext cx="838200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C6EA47-6C3A-4BBF-9A8B-9E2C8DCE9764}"/>
              </a:ext>
            </a:extLst>
          </p:cNvPr>
          <p:cNvSpPr txBox="1"/>
          <p:nvPr/>
        </p:nvSpPr>
        <p:spPr>
          <a:xfrm>
            <a:off x="7467600" y="43190"/>
            <a:ext cx="1676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(</a:t>
            </a:r>
            <a:r>
              <a:rPr lang="en-ZA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Swati)</a:t>
            </a:r>
            <a:endParaRPr lang="en-ZA" sz="2800" i="1" dirty="0">
              <a:solidFill>
                <a:srgbClr val="66FFFF"/>
              </a:solidFill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96C8B051-46F8-4682-8DB7-7614CE1E8680}"/>
              </a:ext>
            </a:extLst>
          </p:cNvPr>
          <p:cNvSpPr/>
          <p:nvPr/>
        </p:nvSpPr>
        <p:spPr>
          <a:xfrm>
            <a:off x="7382714" y="4033398"/>
            <a:ext cx="474571" cy="220980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E90999-59B4-4BAB-ABEC-0DB725FBBF56}"/>
              </a:ext>
            </a:extLst>
          </p:cNvPr>
          <p:cNvSpPr txBox="1"/>
          <p:nvPr/>
        </p:nvSpPr>
        <p:spPr>
          <a:xfrm>
            <a:off x="7848600" y="2201621"/>
            <a:ext cx="838200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E2C94C-43CA-205C-5367-776D1E9C431D}"/>
              </a:ext>
            </a:extLst>
          </p:cNvPr>
          <p:cNvSpPr txBox="1"/>
          <p:nvPr/>
        </p:nvSpPr>
        <p:spPr>
          <a:xfrm>
            <a:off x="609600" y="6320135"/>
            <a:ext cx="8686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W</a:t>
            </a:r>
            <a:r>
              <a:rPr lang="en-ZA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e thank You, Jesus, the Lion of Judah, for walking with us.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 w="38100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tsamaya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rona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tsamaya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rona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tsamaya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le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rona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Re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boka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 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Re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boka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Jesu,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Re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boka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tlatlamathjolo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Re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boka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Jesu,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Re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boka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80A5B26A-381D-428A-BA44-C063896C0474}"/>
              </a:ext>
            </a:extLst>
          </p:cNvPr>
          <p:cNvSpPr/>
          <p:nvPr/>
        </p:nvSpPr>
        <p:spPr>
          <a:xfrm>
            <a:off x="7374029" y="1427320"/>
            <a:ext cx="474571" cy="207788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9E6A7434-747A-4150-B719-1D026EFB03B5}"/>
              </a:ext>
            </a:extLst>
          </p:cNvPr>
          <p:cNvSpPr/>
          <p:nvPr/>
        </p:nvSpPr>
        <p:spPr>
          <a:xfrm>
            <a:off x="4114800" y="304800"/>
            <a:ext cx="914400" cy="612648"/>
          </a:xfrm>
          <a:prstGeom prst="flowChartDecision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723E7D-720E-4462-93D7-1D5DBB917D6A}"/>
              </a:ext>
            </a:extLst>
          </p:cNvPr>
          <p:cNvSpPr txBox="1"/>
          <p:nvPr/>
        </p:nvSpPr>
        <p:spPr>
          <a:xfrm>
            <a:off x="7772400" y="2209800"/>
            <a:ext cx="838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D633E7-EE3A-48E7-A701-EB47539B67BC}"/>
              </a:ext>
            </a:extLst>
          </p:cNvPr>
          <p:cNvSpPr txBox="1"/>
          <p:nvPr/>
        </p:nvSpPr>
        <p:spPr>
          <a:xfrm>
            <a:off x="7543800" y="43190"/>
            <a:ext cx="1600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(Sotho)</a:t>
            </a:r>
            <a:endParaRPr lang="en-ZA" sz="2800" i="1" dirty="0">
              <a:solidFill>
                <a:srgbClr val="66FFFF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AB3EEC-CFC7-4BB6-AA41-DAE8B82D18E2}"/>
              </a:ext>
            </a:extLst>
          </p:cNvPr>
          <p:cNvSpPr txBox="1"/>
          <p:nvPr/>
        </p:nvSpPr>
        <p:spPr>
          <a:xfrm>
            <a:off x="7842537" y="4872491"/>
            <a:ext cx="838200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43396431-8B7A-46C8-AEE4-8314B1D077A3}"/>
              </a:ext>
            </a:extLst>
          </p:cNvPr>
          <p:cNvSpPr/>
          <p:nvPr/>
        </p:nvSpPr>
        <p:spPr>
          <a:xfrm>
            <a:off x="7382714" y="4033398"/>
            <a:ext cx="474571" cy="220980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6B7721-9AC5-5F34-E15B-F1C9B9FE6135}"/>
              </a:ext>
            </a:extLst>
          </p:cNvPr>
          <p:cNvSpPr txBox="1"/>
          <p:nvPr/>
        </p:nvSpPr>
        <p:spPr>
          <a:xfrm>
            <a:off x="609600" y="6320135"/>
            <a:ext cx="8686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W</a:t>
            </a:r>
            <a:r>
              <a:rPr lang="en-ZA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e thank You, Jesus, the Lion of Judah, for walking with us.</a:t>
            </a:r>
          </a:p>
        </p:txBody>
      </p:sp>
    </p:spTree>
    <p:extLst>
      <p:ext uri="{BB962C8B-B14F-4D97-AF65-F5344CB8AC3E}">
        <p14:creationId xmlns:p14="http://schemas.microsoft.com/office/powerpoint/2010/main" val="409535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 w="38100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8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Vha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tshimbila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rine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vha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tshimbila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rine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Vha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tshimbila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rine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livhuwa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 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livhuwa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livhuwa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Khosi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Mahosi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Livhuwa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Ria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livhuwa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</a:p>
          <a:p>
            <a:pPr algn="ctr">
              <a:buNone/>
            </a:pPr>
            <a: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marL="109728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80A5B26A-381D-428A-BA44-C063896C0474}"/>
              </a:ext>
            </a:extLst>
          </p:cNvPr>
          <p:cNvSpPr/>
          <p:nvPr/>
        </p:nvSpPr>
        <p:spPr>
          <a:xfrm>
            <a:off x="7755029" y="1332742"/>
            <a:ext cx="474571" cy="2172458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GB" dirty="0"/>
              <a:t>000</a:t>
            </a:r>
            <a:endParaRPr lang="en-ZA" dirty="0"/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9E6A7434-747A-4150-B719-1D026EFB03B5}"/>
              </a:ext>
            </a:extLst>
          </p:cNvPr>
          <p:cNvSpPr/>
          <p:nvPr/>
        </p:nvSpPr>
        <p:spPr>
          <a:xfrm>
            <a:off x="4114800" y="304800"/>
            <a:ext cx="914400" cy="612648"/>
          </a:xfrm>
          <a:prstGeom prst="flowChartDecision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723E7D-720E-4462-93D7-1D5DBB917D6A}"/>
              </a:ext>
            </a:extLst>
          </p:cNvPr>
          <p:cNvSpPr txBox="1"/>
          <p:nvPr/>
        </p:nvSpPr>
        <p:spPr>
          <a:xfrm>
            <a:off x="8229600" y="2158425"/>
            <a:ext cx="838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BF2AA4-4075-4EB0-BDD7-92DBED2D0354}"/>
              </a:ext>
            </a:extLst>
          </p:cNvPr>
          <p:cNvSpPr txBox="1"/>
          <p:nvPr/>
        </p:nvSpPr>
        <p:spPr>
          <a:xfrm>
            <a:off x="7543800" y="43190"/>
            <a:ext cx="1600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(Venda)</a:t>
            </a:r>
            <a:endParaRPr lang="en-ZA" sz="2800" i="1" dirty="0">
              <a:solidFill>
                <a:srgbClr val="66FFFF"/>
              </a:solidFill>
            </a:endParaRPr>
          </a:p>
        </p:txBody>
      </p:sp>
      <p:sp>
        <p:nvSpPr>
          <p:cNvPr id="10" name="Right Brace 9">
            <a:extLst>
              <a:ext uri="{FF2B5EF4-FFF2-40B4-BE49-F238E27FC236}">
                <a16:creationId xmlns:a16="http://schemas.microsoft.com/office/drawing/2014/main" id="{18570F85-BFF7-4E18-A67C-CE4A277B23AB}"/>
              </a:ext>
            </a:extLst>
          </p:cNvPr>
          <p:cNvSpPr/>
          <p:nvPr/>
        </p:nvSpPr>
        <p:spPr>
          <a:xfrm>
            <a:off x="7755029" y="4033398"/>
            <a:ext cx="474571" cy="220980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C8BBE5-D859-476D-BD2B-5E7CC9351CCB}"/>
              </a:ext>
            </a:extLst>
          </p:cNvPr>
          <p:cNvSpPr txBox="1"/>
          <p:nvPr/>
        </p:nvSpPr>
        <p:spPr>
          <a:xfrm>
            <a:off x="8229600" y="4842633"/>
            <a:ext cx="838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55FEDED-383E-BF1F-FC19-DAF27BAC23AC}"/>
              </a:ext>
            </a:extLst>
          </p:cNvPr>
          <p:cNvSpPr txBox="1"/>
          <p:nvPr/>
        </p:nvSpPr>
        <p:spPr>
          <a:xfrm>
            <a:off x="609600" y="6320135"/>
            <a:ext cx="8686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W</a:t>
            </a:r>
            <a:r>
              <a:rPr lang="en-ZA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e thank You, Jesus, the Lion of Judah, for walking with us.</a:t>
            </a:r>
          </a:p>
        </p:txBody>
      </p:sp>
    </p:spTree>
    <p:extLst>
      <p:ext uri="{BB962C8B-B14F-4D97-AF65-F5344CB8AC3E}">
        <p14:creationId xmlns:p14="http://schemas.microsoft.com/office/powerpoint/2010/main" val="288920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 w="38100">
            <a:noFill/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Famba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Wo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Famba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Wo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Famba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nesu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Tinotenda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</a:p>
          <a:p>
            <a:pPr algn="ctr">
              <a:buNone/>
            </a:pP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Tinotenda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Tinotenda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Shumba Ye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Yuda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Tinotenda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Yesu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 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Tinotenda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marL="109728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80A5B26A-381D-428A-BA44-C063896C0474}"/>
              </a:ext>
            </a:extLst>
          </p:cNvPr>
          <p:cNvSpPr/>
          <p:nvPr/>
        </p:nvSpPr>
        <p:spPr>
          <a:xfrm>
            <a:off x="7678829" y="4082959"/>
            <a:ext cx="474571" cy="2013041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Flowchart: Decision 6">
            <a:extLst>
              <a:ext uri="{FF2B5EF4-FFF2-40B4-BE49-F238E27FC236}">
                <a16:creationId xmlns:a16="http://schemas.microsoft.com/office/drawing/2014/main" id="{9E6A7434-747A-4150-B719-1D026EFB03B5}"/>
              </a:ext>
            </a:extLst>
          </p:cNvPr>
          <p:cNvSpPr/>
          <p:nvPr/>
        </p:nvSpPr>
        <p:spPr>
          <a:xfrm>
            <a:off x="4114800" y="304800"/>
            <a:ext cx="914400" cy="612648"/>
          </a:xfrm>
          <a:prstGeom prst="flowChartDecision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723E7D-720E-4462-93D7-1D5DBB917D6A}"/>
              </a:ext>
            </a:extLst>
          </p:cNvPr>
          <p:cNvSpPr txBox="1"/>
          <p:nvPr/>
        </p:nvSpPr>
        <p:spPr>
          <a:xfrm>
            <a:off x="8229600" y="2209800"/>
            <a:ext cx="838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7684F4-E79A-4E81-98E2-25A083EC5D5D}"/>
              </a:ext>
            </a:extLst>
          </p:cNvPr>
          <p:cNvSpPr txBox="1"/>
          <p:nvPr/>
        </p:nvSpPr>
        <p:spPr>
          <a:xfrm>
            <a:off x="7543800" y="43190"/>
            <a:ext cx="1600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(Shona)</a:t>
            </a:r>
            <a:endParaRPr lang="en-ZA" sz="2800" i="1" dirty="0">
              <a:solidFill>
                <a:srgbClr val="66FFFF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8983FA-C0A6-43EE-9020-4E53D37AABE0}"/>
              </a:ext>
            </a:extLst>
          </p:cNvPr>
          <p:cNvSpPr txBox="1"/>
          <p:nvPr/>
        </p:nvSpPr>
        <p:spPr>
          <a:xfrm>
            <a:off x="8153400" y="4797091"/>
            <a:ext cx="8382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D912D983-8D8C-4CB0-8714-9F40406A81DF}"/>
              </a:ext>
            </a:extLst>
          </p:cNvPr>
          <p:cNvSpPr/>
          <p:nvPr/>
        </p:nvSpPr>
        <p:spPr>
          <a:xfrm>
            <a:off x="7696200" y="1492159"/>
            <a:ext cx="474571" cy="2013041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94D8B3-089B-6D1D-21E6-E0137F375863}"/>
              </a:ext>
            </a:extLst>
          </p:cNvPr>
          <p:cNvSpPr txBox="1"/>
          <p:nvPr/>
        </p:nvSpPr>
        <p:spPr>
          <a:xfrm>
            <a:off x="609600" y="6320135"/>
            <a:ext cx="8686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W</a:t>
            </a:r>
            <a:r>
              <a:rPr lang="en-ZA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e thank You, Jesus, the Lion of Judah, for walking with us.</a:t>
            </a:r>
          </a:p>
        </p:txBody>
      </p:sp>
    </p:spTree>
    <p:extLst>
      <p:ext uri="{BB962C8B-B14F-4D97-AF65-F5344CB8AC3E}">
        <p14:creationId xmlns:p14="http://schemas.microsoft.com/office/powerpoint/2010/main" val="42374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 w="38100">
            <a:noFill/>
          </a:ln>
        </p:spPr>
        <p:txBody>
          <a:bodyPr>
            <a:normAutofit/>
          </a:bodyPr>
          <a:lstStyle/>
          <a:p>
            <a:pPr algn="ctr"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8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Watembea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nasi,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Watembea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nasi,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Oh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Watembea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nasi,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Twashukuru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</a:p>
          <a:p>
            <a:pPr algn="ctr">
              <a:buNone/>
            </a:pPr>
            <a:r>
              <a:rPr lang="en-ZA" sz="12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Twashukuru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Twashukuru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Simba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wa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Yuda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Twashukuru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Y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esu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,</a:t>
            </a:r>
          </a:p>
          <a:p>
            <a:pPr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Twashukuru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  <a:p>
            <a:pPr marL="109728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cs typeface="Aparajita" pitchFamily="34" charset="0"/>
            </a:endParaRPr>
          </a:p>
        </p:txBody>
      </p:sp>
      <p:sp>
        <p:nvSpPr>
          <p:cNvPr id="10" name="Flowchart: Decision 9">
            <a:extLst>
              <a:ext uri="{FF2B5EF4-FFF2-40B4-BE49-F238E27FC236}">
                <a16:creationId xmlns:a16="http://schemas.microsoft.com/office/drawing/2014/main" id="{86072CAC-C855-4901-9901-E180770A70A5}"/>
              </a:ext>
            </a:extLst>
          </p:cNvPr>
          <p:cNvSpPr/>
          <p:nvPr/>
        </p:nvSpPr>
        <p:spPr>
          <a:xfrm>
            <a:off x="4114800" y="304800"/>
            <a:ext cx="914400" cy="612648"/>
          </a:xfrm>
          <a:prstGeom prst="flowChartDecision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6</a:t>
            </a:r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40F4C11E-2C71-4484-9064-E89AA8C13184}"/>
              </a:ext>
            </a:extLst>
          </p:cNvPr>
          <p:cNvSpPr/>
          <p:nvPr/>
        </p:nvSpPr>
        <p:spPr>
          <a:xfrm>
            <a:off x="7678829" y="3962400"/>
            <a:ext cx="474571" cy="212131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737195-6111-466E-B5DA-0E2C3BEE085D}"/>
              </a:ext>
            </a:extLst>
          </p:cNvPr>
          <p:cNvSpPr txBox="1"/>
          <p:nvPr/>
        </p:nvSpPr>
        <p:spPr>
          <a:xfrm>
            <a:off x="8047578" y="2177388"/>
            <a:ext cx="922020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9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9AE15A0-AAAC-4B8A-90D9-A9C2B1780657}"/>
              </a:ext>
            </a:extLst>
          </p:cNvPr>
          <p:cNvSpPr/>
          <p:nvPr/>
        </p:nvSpPr>
        <p:spPr>
          <a:xfrm>
            <a:off x="4203191" y="6343192"/>
            <a:ext cx="737616" cy="8012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8F63DE-7242-4845-9768-DCE7986B3073}"/>
              </a:ext>
            </a:extLst>
          </p:cNvPr>
          <p:cNvSpPr txBox="1"/>
          <p:nvPr/>
        </p:nvSpPr>
        <p:spPr>
          <a:xfrm>
            <a:off x="7467600" y="43190"/>
            <a:ext cx="1676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(Swahili)</a:t>
            </a:r>
            <a:endParaRPr lang="en-ZA" sz="2800" i="1" dirty="0">
              <a:solidFill>
                <a:srgbClr val="66FFFF"/>
              </a:solidFill>
            </a:endParaRP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83BF8A00-42EE-4EA5-B165-4276E88B7C62}"/>
              </a:ext>
            </a:extLst>
          </p:cNvPr>
          <p:cNvSpPr/>
          <p:nvPr/>
        </p:nvSpPr>
        <p:spPr>
          <a:xfrm>
            <a:off x="7678829" y="1383890"/>
            <a:ext cx="474571" cy="2121310"/>
          </a:xfrm>
          <a:prstGeom prst="rightBrace">
            <a:avLst>
              <a:gd name="adj1" fmla="val 5574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746B18-7FCE-4495-ABCD-4F3F12636081}"/>
              </a:ext>
            </a:extLst>
          </p:cNvPr>
          <p:cNvSpPr txBox="1"/>
          <p:nvPr/>
        </p:nvSpPr>
        <p:spPr>
          <a:xfrm>
            <a:off x="8067368" y="4763058"/>
            <a:ext cx="922020" cy="531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  <a:cs typeface="Aparajita" pitchFamily="34" charset="0"/>
              </a:rPr>
              <a:t>X2</a:t>
            </a:r>
            <a:endParaRPr lang="en-ZA" sz="3200" i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45BCDCD-D044-48E1-45B6-62764E6915EA}"/>
              </a:ext>
            </a:extLst>
          </p:cNvPr>
          <p:cNvSpPr txBox="1"/>
          <p:nvPr/>
        </p:nvSpPr>
        <p:spPr>
          <a:xfrm>
            <a:off x="609600" y="6396335"/>
            <a:ext cx="86868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W</a:t>
            </a:r>
            <a:r>
              <a:rPr lang="en-ZA" sz="2400" b="1" i="1" dirty="0">
                <a:solidFill>
                  <a:srgbClr val="66FFFF"/>
                </a:solidFill>
                <a:latin typeface="Cambria" panose="02040503050406030204" pitchFamily="18" charset="0"/>
                <a:cs typeface="Aparajita" pitchFamily="34" charset="0"/>
              </a:rPr>
              <a:t>e thank You, Jesus, the Lion of Judah, for walking with us.</a:t>
            </a:r>
          </a:p>
        </p:txBody>
      </p:sp>
    </p:spTree>
    <p:extLst>
      <p:ext uri="{BB962C8B-B14F-4D97-AF65-F5344CB8AC3E}">
        <p14:creationId xmlns:p14="http://schemas.microsoft.com/office/powerpoint/2010/main" val="423258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398</TotalTime>
  <Words>344</Words>
  <Application>Microsoft Office PowerPoint</Application>
  <PresentationFormat>On-screen Show (4:3)</PresentationFormat>
  <Paragraphs>105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Calibri</vt:lpstr>
      <vt:lpstr>Cambria</vt:lpstr>
      <vt:lpstr>Edwardian Script ITC</vt:lpstr>
      <vt:lpstr>Lucida Sans Unicode</vt:lpstr>
      <vt:lpstr>Verdana</vt:lpstr>
      <vt:lpstr>Wingdings 2</vt:lpstr>
      <vt:lpstr>Wingdings 3</vt:lpstr>
      <vt:lpstr>Concourse</vt:lpstr>
      <vt:lpstr>       Wahamba Nathi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Durban Christian Tab</dc:creator>
  <cp:lastModifiedBy>Ukelo Alimange</cp:lastModifiedBy>
  <cp:revision>68</cp:revision>
  <dcterms:created xsi:type="dcterms:W3CDTF">2006-08-16T00:00:00Z</dcterms:created>
  <dcterms:modified xsi:type="dcterms:W3CDTF">2024-06-08T03:02:46Z</dcterms:modified>
</cp:coreProperties>
</file>