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030" y="990600"/>
            <a:ext cx="8229600" cy="182880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Walking in 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Sunlight</a:t>
            </a:r>
            <a:endParaRPr lang="en-ZA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rmAutofit/>
          </a:bodyPr>
          <a:lstStyle/>
          <a:p>
            <a:r>
              <a:rPr lang="en-ZA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539</a:t>
            </a:r>
            <a:endParaRPr lang="en-ZA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Bevel 4"/>
          <p:cNvSpPr/>
          <p:nvPr/>
        </p:nvSpPr>
        <p:spPr>
          <a:xfrm>
            <a:off x="3962400" y="3733800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0912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1</a:t>
            </a:r>
            <a:r>
              <a:rPr lang="en-ZA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/>
            </a:r>
            <a:br>
              <a:rPr lang="en-ZA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</a:br>
            <a:endParaRPr lang="en-ZA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7091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Walking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in sunlight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All of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my journey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Over the mountains,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Through the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deep </a:t>
            </a: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vale</a:t>
            </a:r>
          </a:p>
          <a:p>
            <a:pPr marL="0" indent="0"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Jesus has said,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"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I'll never forsake thee"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Promise divine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That never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can fail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9548255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79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Heavenly sunlight,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Heavenly sunlight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Flooding my soul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With glory divine</a:t>
            </a:r>
          </a:p>
          <a:p>
            <a:pPr marL="0" indent="0" algn="ctr">
              <a:buNone/>
            </a:pP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Hallelujah,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 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am rejoicing</a:t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Singing His praises,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Jesus 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is mine</a:t>
            </a:r>
            <a:r>
              <a:rPr lang="en-US" sz="3200" b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endParaRPr lang="en-ZA" sz="3200" dirty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anchor="ctr">
            <a:normAutofit fontScale="90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Chorus</a:t>
            </a:r>
            <a:r>
              <a:rPr lang="en-ZA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/>
            </a:r>
            <a:br>
              <a:rPr lang="en-ZA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</a:br>
            <a:endParaRPr lang="en-ZA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787976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15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Shadows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around me,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Shadows above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me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Never conceal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My Saviour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and </a:t>
            </a: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Guide</a:t>
            </a:r>
          </a:p>
          <a:p>
            <a:pPr marL="0" indent="0"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 is the Light,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In Him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is no darkness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Ever I'm walking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Close to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His side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2</a:t>
            </a:r>
            <a:r>
              <a:rPr lang="en-ZA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/>
            </a:r>
            <a:br>
              <a:rPr lang="en-ZA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</a:br>
            <a:endParaRPr lang="en-ZA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787976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79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Heavenly sunlight,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Heavenly sunlight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Flooding my soul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With glory divine</a:t>
            </a:r>
          </a:p>
          <a:p>
            <a:pPr marL="0" indent="0" algn="ctr">
              <a:buNone/>
            </a:pP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Hallelujah,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 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am rejoicing</a:t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Singing His praises,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Jesus 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is mine</a:t>
            </a:r>
            <a:r>
              <a:rPr lang="en-US" sz="3200" b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endParaRPr lang="en-ZA" sz="3200" dirty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anchor="ctr">
            <a:normAutofit fontScale="90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Chorus</a:t>
            </a:r>
            <a:r>
              <a:rPr lang="en-ZA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/>
            </a:r>
            <a:br>
              <a:rPr lang="en-ZA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</a:br>
            <a:endParaRPr lang="en-ZA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285056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867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In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the bright sunlight,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Ever rejoicing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Pressing my way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To mansions above</a:t>
            </a:r>
          </a:p>
          <a:p>
            <a:pPr marL="0" indent="0" algn="ctr">
              <a:buNone/>
            </a:pP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Singing His praises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Gladly I'm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walking</a:t>
            </a:r>
            <a:b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Walking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in sunlight, </a:t>
            </a:r>
            <a:endParaRPr lang="en-US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Sunlight of </a:t>
            </a:r>
            <a:r>
              <a:rPr lang="en-U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love</a:t>
            </a: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3</a:t>
            </a:r>
            <a:r>
              <a:rPr lang="en-ZA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/>
            </a:r>
            <a:br>
              <a:rPr lang="en-ZA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</a:br>
            <a:endParaRPr lang="en-ZA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787976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79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Heavenly sunlight,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Heavenly sunlight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Flooding my soul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With glory divine</a:t>
            </a:r>
          </a:p>
          <a:p>
            <a:pPr marL="0" indent="0" algn="ctr">
              <a:buNone/>
            </a:pP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Hallelujah,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 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am rejoicing</a:t>
            </a:r>
            <a:b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Singing His praises, </a:t>
            </a:r>
            <a:endParaRPr lang="en-US" sz="3200" b="1" i="1" dirty="0" smtClean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200" b="1" i="1" dirty="0" smtClean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Jesus </a:t>
            </a:r>
            <a:r>
              <a:rPr lang="en-US" sz="3200" b="1" i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is mine</a:t>
            </a:r>
            <a:r>
              <a:rPr lang="en-US" sz="3200" b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schemeClr val="tx1">
                    <a:lumMod val="8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endParaRPr lang="en-ZA" sz="3200" dirty="0">
              <a:solidFill>
                <a:schemeClr val="tx1">
                  <a:lumMod val="85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457200" cy="457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473200">
              <a:schemeClr val="tx1"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anchor="ctr">
            <a:normAutofit fontScale="90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Chorus</a:t>
            </a:r>
            <a:r>
              <a:rPr lang="en-ZA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/>
            </a:r>
            <a:br>
              <a:rPr lang="en-ZA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</a:br>
            <a:endParaRPr lang="en-ZA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91000" y="64251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3962400" y="5943600"/>
            <a:ext cx="1095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 smtClean="0">
                <a:solidFill>
                  <a:srgbClr val="FF0000"/>
                </a:solidFill>
                <a:effectLst>
                  <a:glow rad="25400">
                    <a:schemeClr val="tx1">
                      <a:alpha val="60000"/>
                    </a:schemeClr>
                  </a:glow>
                </a:effectLst>
              </a:rPr>
              <a:t>( repeat )</a:t>
            </a:r>
            <a:endParaRPr lang="en-ZA" b="1" dirty="0">
              <a:effectLst>
                <a:glow rad="254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285056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</TotalTime>
  <Words>21</Words>
  <Application>Microsoft Office PowerPoint</Application>
  <PresentationFormat>On-screen Show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Apex</vt:lpstr>
      <vt:lpstr>Walking in Sunlight</vt:lpstr>
      <vt:lpstr>1 </vt:lpstr>
      <vt:lpstr>PowerPoint Presentation</vt:lpstr>
      <vt:lpstr>2 </vt:lpstr>
      <vt:lpstr>PowerPoint Presentation</vt:lpstr>
      <vt:lpstr>3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Walking in Sunlight</dc:title>
  <dc:creator>A. Ukelo</dc:creator>
  <cp:lastModifiedBy>Ukelo Alimange</cp:lastModifiedBy>
  <cp:revision>6</cp:revision>
  <dcterms:created xsi:type="dcterms:W3CDTF">2006-08-16T00:00:00Z</dcterms:created>
  <dcterms:modified xsi:type="dcterms:W3CDTF">2013-06-17T17:55:05Z</dcterms:modified>
</cp:coreProperties>
</file>