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5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965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1164E-B1EB-B8AB-F4EE-90269C7931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8F9A35-65D9-345A-1DB6-6C0E1F9FD8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8CE2DB-A410-E141-77A9-A0801FAEE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002151-9FF3-98FD-D80C-DA478C927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0F192-6591-0639-DDBD-9D8899924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3313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46788-D7B7-C443-F055-51C970C5E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147E9-697F-80D5-24F0-2BF556D66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C185E-E2D9-A581-E16A-19AB40CF5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9E386-DD47-8CAB-12B4-CE42B0D69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539501-6617-EFCD-D88A-E2061489E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8871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30D84-F028-9278-4BFF-69B157AAA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999E35-B166-B150-618E-446C4B984E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FE344-4818-895A-DB56-50B83B798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E4916-FB4B-7C55-8E70-1D9A0CEAF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6B23A3-28ED-FC54-962D-77559C166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442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9FFF6-158E-AD35-51DA-03679F526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68BB7-C486-1648-6DD2-5E322CF964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36E2AD-305C-D7B9-A830-62E03B220C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31C015-F866-5F40-BDC7-D94A8A19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FBF3B5-28B0-F8B6-E03F-4EC967016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639154-4536-12A4-0CB1-923DC2CE6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57678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63BD2-CADC-79F7-1454-7E352A0E2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28EC84-CA21-E4BD-5BD3-59B7AFB0E0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F6E58-CCBB-FC2C-01FC-B524B400EC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EDAA1F-75C5-483E-BC2E-EEE70D2208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6258C6-3D43-A00F-BFA5-555A955D62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CC67E7-2267-AFDA-3610-FCFC15237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9E1CE0-1118-E713-01D2-FA3CE6CA3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CE5031-A6FD-E401-4121-B95A78BB4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07395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D595-C8A9-532B-7BF4-5908762A2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8B0402-451F-EB57-A3F8-AE43344F5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97010A-18CC-12E5-FA56-F1CBBFE4C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F443D0-7178-E83F-24B6-AE77B99D0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0981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7DDFAA-8CB4-230C-62D0-23E766318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CA0580-3FBD-7E19-4F31-128C0E5E0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6F1093-79C3-0A2D-0E95-1F0D6C528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4619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57498-FE20-1781-2FC0-F7D1246A2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76E5D-FBA9-D152-D677-817C95135D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65F697-CF25-BE9E-17C8-E074BB37A2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868EEB-C095-04D3-E9AD-FE212F0D3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B914AF-405A-DAFC-6FEF-0A95915F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DC6978-F48B-CDDC-5A3D-38FABD1A8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6677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5AAF1-DA14-2A15-7B27-7736411DA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384DF2-AE05-A747-6EFD-EAFDB1E7D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F7CAB0-2F7D-EAF6-8352-5AFFA61C58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8C329B-CC63-17AF-FD0B-BF6DDBA39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BADCE9-369B-50B2-201F-554F6000B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8C3045-360F-D8AB-FDB4-9B6A37A0A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82164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E8297-A34A-8DB7-2272-5913BE2E7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EFF3D-372B-E2F5-6192-5A2F6CA1DD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C0CE4-165E-EAC5-3CFD-3DA7B9498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B9DD0-DA3E-5E2C-8A11-EE097BCF2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BDCCB-F46D-79BD-9E9B-4A6B52506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689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12029B-111C-B77F-C8A4-3728ADBCE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E4BA82-DE5D-E67F-FB43-5E921BF2D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4207B2-B634-0CE0-CB09-4BEE33177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D2F031-CA3C-5C26-BB78-A2B2EF278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ECA370-EBD9-7CE2-54B0-30AC1E600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5463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3C59C1-4B2D-955C-DAC2-44D4E61D1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7B4D13-ABFD-E80D-4D99-1EA3F6358E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613B93-DD17-81AD-3638-A7680400D7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C1D1E-0097-4B9D-A1E8-1624F4E89A39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6B50F-195D-057C-0CEA-CF9F17B1C9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7BC984-03CE-62A6-5F41-8939E32900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7EE17-54AC-4DA2-8545-0AC4106F33D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2253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D5EC3-0DEA-8C74-8303-F5891FED63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1185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for the Time is Short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7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[+ solfa]</a:t>
            </a:r>
            <a:br>
              <a:rPr lang="en-ZA" sz="27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1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4/4</a:t>
            </a:r>
            <a:br>
              <a:rPr lang="en-ZA" sz="27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817</a:t>
            </a:r>
          </a:p>
        </p:txBody>
      </p:sp>
      <p:sp>
        <p:nvSpPr>
          <p:cNvPr id="6" name="Bevel 4">
            <a:extLst>
              <a:ext uri="{FF2B5EF4-FFF2-40B4-BE49-F238E27FC236}">
                <a16:creationId xmlns:a16="http://schemas.microsoft.com/office/drawing/2014/main" id="{391CCA85-119A-A08C-B7BE-EA1CDDB8CB3B}"/>
              </a:ext>
            </a:extLst>
          </p:cNvPr>
          <p:cNvSpPr/>
          <p:nvPr/>
        </p:nvSpPr>
        <p:spPr>
          <a:xfrm>
            <a:off x="4991462" y="3796917"/>
            <a:ext cx="2249146" cy="692838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 err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Do</a:t>
            </a:r>
            <a:r>
              <a:rPr lang="en-GB" sz="4400" b="1" dirty="0" err="1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→</a:t>
            </a:r>
            <a:r>
              <a:rPr lang="en-GB" sz="4400" b="1" dirty="0" err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Fa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7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1067F-13DD-E921-021A-EAD6F569D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5627"/>
            <a:ext cx="10515600" cy="49293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for the time is short,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 while ‘tis called today;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 lest the world prevail,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Elect, watch and pray;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for the flesh is weak,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for the foe is near;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lest the Bridegroom come;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He is coming soon!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742C956-8C61-73B6-AA6E-804144DD8D64}"/>
              </a:ext>
            </a:extLst>
          </p:cNvPr>
          <p:cNvSpPr/>
          <p:nvPr/>
        </p:nvSpPr>
        <p:spPr>
          <a:xfrm>
            <a:off x="5525632" y="370477"/>
            <a:ext cx="1161744" cy="566777"/>
          </a:xfrm>
          <a:prstGeom prst="diamond">
            <a:avLst/>
          </a:prstGeom>
          <a:ln w="19050"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22118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1067F-13DD-E921-021A-EAD6F569D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46234"/>
            <a:ext cx="10515600" cy="49293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and pray,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and pray;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in the night time,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watch in the day;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Elect, watch and pray.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DB6232F-8930-6EAF-FB12-50900F582E4C}"/>
              </a:ext>
            </a:extLst>
          </p:cNvPr>
          <p:cNvSpPr/>
          <p:nvPr/>
        </p:nvSpPr>
        <p:spPr>
          <a:xfrm>
            <a:off x="5171004" y="370477"/>
            <a:ext cx="1871000" cy="566777"/>
          </a:xfrm>
          <a:prstGeom prst="diamond">
            <a:avLst/>
          </a:prstGeom>
          <a:ln w="19050"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9010896-200A-28F9-E1B9-05E98F9E6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8621" y="415824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763919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1067F-13DD-E921-021A-EAD6F569D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5627"/>
            <a:ext cx="10515600" cy="49293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Chase slumber from thine eyes,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Chase doubting from thy heart;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Thine is the promised prize,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heaven’s eternal rest;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Elect,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 and pray,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Thy Saviour watched for thee;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from His brow there poured,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Great drops of agony.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4EA488D-9E7B-37D2-1F4D-B40EB43F179D}"/>
              </a:ext>
            </a:extLst>
          </p:cNvPr>
          <p:cNvSpPr/>
          <p:nvPr/>
        </p:nvSpPr>
        <p:spPr>
          <a:xfrm>
            <a:off x="5525632" y="370477"/>
            <a:ext cx="1161744" cy="566777"/>
          </a:xfrm>
          <a:prstGeom prst="diamond">
            <a:avLst/>
          </a:prstGeom>
          <a:ln w="19050"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47637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1067F-13DD-E921-021A-EAD6F569D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7258"/>
            <a:ext cx="10515600" cy="49293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and pray,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and pray;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in the night time,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watch in the day;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Elect, watch and pray.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DB6232F-8930-6EAF-FB12-50900F582E4C}"/>
              </a:ext>
            </a:extLst>
          </p:cNvPr>
          <p:cNvSpPr/>
          <p:nvPr/>
        </p:nvSpPr>
        <p:spPr>
          <a:xfrm>
            <a:off x="5171004" y="370477"/>
            <a:ext cx="1871000" cy="566777"/>
          </a:xfrm>
          <a:prstGeom prst="diamond">
            <a:avLst/>
          </a:prstGeom>
          <a:ln w="19050"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9010896-200A-28F9-E1B9-05E98F9E6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8621" y="415824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47530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1067F-13DD-E921-021A-EAD6F569D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5627"/>
            <a:ext cx="10515600" cy="49293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Take Jesus for thy trust,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 for the foe is near;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Gird well, the armour on,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 till thy lord appear;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Now when thy sun is up,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Make thou no more delay;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this accepted time,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Watch, Elect,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 and pray.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B59DA6A-146E-EEF6-27A2-6EEAD9276701}"/>
              </a:ext>
            </a:extLst>
          </p:cNvPr>
          <p:cNvSpPr/>
          <p:nvPr/>
        </p:nvSpPr>
        <p:spPr>
          <a:xfrm>
            <a:off x="5525632" y="370477"/>
            <a:ext cx="1161744" cy="566777"/>
          </a:xfrm>
          <a:prstGeom prst="diamond">
            <a:avLst/>
          </a:prstGeom>
          <a:ln w="19050"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4542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1067F-13DD-E921-021A-EAD6F569D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35719"/>
            <a:ext cx="10515600" cy="49293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and pray,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and pray;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watch in the night time,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watch in the day;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Elect, watch and pray.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DB6232F-8930-6EAF-FB12-50900F582E4C}"/>
              </a:ext>
            </a:extLst>
          </p:cNvPr>
          <p:cNvSpPr/>
          <p:nvPr/>
        </p:nvSpPr>
        <p:spPr>
          <a:xfrm>
            <a:off x="5171004" y="370477"/>
            <a:ext cx="1871000" cy="566777"/>
          </a:xfrm>
          <a:prstGeom prst="diamond">
            <a:avLst/>
          </a:prstGeom>
          <a:ln w="19050"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9010896-200A-28F9-E1B9-05E98F9E6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8621" y="415824"/>
            <a:ext cx="1368734" cy="450467"/>
          </a:xfrm>
        </p:spPr>
        <p:txBody>
          <a:bodyPr>
            <a:no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0241DFD-42A7-EC7C-6A15-76C2256F362A}"/>
              </a:ext>
            </a:extLst>
          </p:cNvPr>
          <p:cNvSpPr/>
          <p:nvPr/>
        </p:nvSpPr>
        <p:spPr>
          <a:xfrm>
            <a:off x="5753104" y="4961963"/>
            <a:ext cx="685800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592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5F7850-AD04-76EE-44A2-33D065F23D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39564" y="-1344013"/>
            <a:ext cx="6858000" cy="9546023"/>
          </a:xfrm>
        </p:spPr>
      </p:pic>
    </p:spTree>
    <p:extLst>
      <p:ext uri="{BB962C8B-B14F-4D97-AF65-F5344CB8AC3E}">
        <p14:creationId xmlns:p14="http://schemas.microsoft.com/office/powerpoint/2010/main" val="297753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272</Words>
  <Application>Microsoft Office PowerPoint</Application>
  <PresentationFormat>Widescreen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Watch, for the Time is Short [+ solfa] 4/4  817</vt:lpstr>
      <vt:lpstr>PowerPoint Presentation</vt:lpstr>
      <vt:lpstr>Chorus</vt:lpstr>
      <vt:lpstr>PowerPoint Presentation</vt:lpstr>
      <vt:lpstr>Chorus</vt:lpstr>
      <vt:lpstr>PowerPoint Presentation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Watch, for the time is short</dc:title>
  <dc:creator>Ukelo Alimange</dc:creator>
  <cp:lastModifiedBy>Ukelo Alimange</cp:lastModifiedBy>
  <cp:revision>8</cp:revision>
  <dcterms:created xsi:type="dcterms:W3CDTF">2022-06-29T12:31:34Z</dcterms:created>
  <dcterms:modified xsi:type="dcterms:W3CDTF">2022-06-29T13:39:39Z</dcterms:modified>
</cp:coreProperties>
</file>