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74" r:id="rId3"/>
    <p:sldId id="293" r:id="rId4"/>
    <p:sldId id="290" r:id="rId5"/>
    <p:sldId id="292" r:id="rId6"/>
    <p:sldId id="291" r:id="rId7"/>
    <p:sldId id="28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4" d="100"/>
          <a:sy n="24" d="100"/>
        </p:scale>
        <p:origin x="882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24 Aug 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81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W a t c h I n g     y o u </a:t>
            </a:r>
            <a:endParaRPr lang="en-ZA" sz="4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740730" y="4750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094096"/>
            <a:ext cx="9130352" cy="49530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All along on the road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To </a:t>
            </a:r>
            <a:r>
              <a:rPr lang="en-ZA" sz="3600" b="1" dirty="0">
                <a:latin typeface="Cambria" panose="02040503050406030204" pitchFamily="18" charset="0"/>
              </a:rPr>
              <a:t>the soul’s true </a:t>
            </a:r>
            <a:r>
              <a:rPr lang="en-ZA" sz="3600" b="1" dirty="0" smtClean="0">
                <a:latin typeface="Cambria" panose="02040503050406030204" pitchFamily="18" charset="0"/>
              </a:rPr>
              <a:t>abode,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There’s </a:t>
            </a:r>
            <a:r>
              <a:rPr lang="en-ZA" sz="3600" b="1" dirty="0">
                <a:latin typeface="Cambria" panose="02040503050406030204" pitchFamily="18" charset="0"/>
              </a:rPr>
              <a:t>an Eye watching you;</a:t>
            </a:r>
          </a:p>
          <a:p>
            <a:pPr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Every step that you take,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This great Eye is </a:t>
            </a:r>
            <a:r>
              <a:rPr lang="en-ZA" sz="3600" b="1" dirty="0" smtClean="0">
                <a:latin typeface="Cambria" panose="02040503050406030204" pitchFamily="18" charset="0"/>
              </a:rPr>
              <a:t>awake,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There’s </a:t>
            </a:r>
            <a:r>
              <a:rPr lang="en-ZA" sz="3600" b="1" dirty="0">
                <a:latin typeface="Cambria" panose="02040503050406030204" pitchFamily="18" charset="0"/>
              </a:rPr>
              <a:t>an Eye watching you.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00042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752600"/>
            <a:ext cx="9130352" cy="36576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Watching </a:t>
            </a:r>
            <a:r>
              <a:rPr lang="en-ZA" sz="3600" b="1" i="1" dirty="0">
                <a:latin typeface="Cambria" panose="02040503050406030204" pitchFamily="18" charset="0"/>
              </a:rPr>
              <a:t>you, watching you,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Every day mind the course you pursue;</a:t>
            </a:r>
          </a:p>
          <a:p>
            <a:pPr algn="ctr">
              <a:buNone/>
            </a:pPr>
            <a:endParaRPr lang="en-ZA" sz="1400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Watching you, watching you,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There’s an all-seeing Eye watching you.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591972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62043" y="654141"/>
            <a:ext cx="1619915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25514" y="64607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37019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3648" y="1170296"/>
            <a:ext cx="9144000" cy="49530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As you make life’s great flight,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Keep the pathway of </a:t>
            </a:r>
            <a:r>
              <a:rPr lang="en-ZA" sz="3600" b="1" dirty="0" smtClean="0">
                <a:latin typeface="Cambria" panose="02040503050406030204" pitchFamily="18" charset="0"/>
              </a:rPr>
              <a:t>right,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There’s </a:t>
            </a:r>
            <a:r>
              <a:rPr lang="en-ZA" sz="3600" b="1" dirty="0">
                <a:latin typeface="Cambria" panose="02040503050406030204" pitchFamily="18" charset="0"/>
              </a:rPr>
              <a:t>an Eye watching you;</a:t>
            </a:r>
          </a:p>
          <a:p>
            <a:pPr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God will warn not to go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the path of the </a:t>
            </a:r>
            <a:r>
              <a:rPr lang="en-ZA" sz="3600" b="1" dirty="0" smtClean="0">
                <a:latin typeface="Cambria" panose="02040503050406030204" pitchFamily="18" charset="0"/>
              </a:rPr>
              <a:t>foe,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There’s </a:t>
            </a:r>
            <a:r>
              <a:rPr lang="en-ZA" sz="3600" b="1" dirty="0">
                <a:latin typeface="Cambria" panose="02040503050406030204" pitchFamily="18" charset="0"/>
              </a:rPr>
              <a:t>an Eye watching you.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0368066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676400"/>
            <a:ext cx="9130352" cy="36576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Watching </a:t>
            </a:r>
            <a:r>
              <a:rPr lang="en-ZA" sz="3600" b="1" i="1" dirty="0">
                <a:latin typeface="Cambria" panose="02040503050406030204" pitchFamily="18" charset="0"/>
              </a:rPr>
              <a:t>you, watching you,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Every day mind the course you pursue;</a:t>
            </a:r>
          </a:p>
          <a:p>
            <a:pPr algn="ctr">
              <a:buNone/>
            </a:pPr>
            <a:endParaRPr lang="en-ZA" sz="1400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Watching you, watching you,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There’s an all-seeing Eye watching you.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62043" y="654141"/>
            <a:ext cx="1619915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25514" y="64607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37019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3648" y="1175984"/>
            <a:ext cx="9144000" cy="49530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Fix your mind on the goal,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That sweet home of the </a:t>
            </a:r>
            <a:r>
              <a:rPr lang="en-ZA" sz="3600" b="1" dirty="0" smtClean="0">
                <a:latin typeface="Cambria" panose="02040503050406030204" pitchFamily="18" charset="0"/>
              </a:rPr>
              <a:t>soul,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There’s </a:t>
            </a:r>
            <a:r>
              <a:rPr lang="en-ZA" sz="3600" b="1" dirty="0">
                <a:latin typeface="Cambria" panose="02040503050406030204" pitchFamily="18" charset="0"/>
              </a:rPr>
              <a:t>an Eye watching you;</a:t>
            </a:r>
          </a:p>
          <a:p>
            <a:pPr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Never turn from the way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 the kingdom of </a:t>
            </a:r>
            <a:r>
              <a:rPr lang="en-ZA" sz="3600" b="1" dirty="0" smtClean="0">
                <a:latin typeface="Cambria" panose="02040503050406030204" pitchFamily="18" charset="0"/>
              </a:rPr>
              <a:t>day.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There’s </a:t>
            </a:r>
            <a:r>
              <a:rPr lang="en-ZA" sz="3600" b="1" dirty="0">
                <a:latin typeface="Cambria" panose="02040503050406030204" pitchFamily="18" charset="0"/>
              </a:rPr>
              <a:t>an Eye watching you.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5946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37079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32848"/>
            <a:ext cx="9130352" cy="36576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Watching </a:t>
            </a:r>
            <a:r>
              <a:rPr lang="en-ZA" sz="3600" b="1" i="1" dirty="0">
                <a:latin typeface="Cambria" panose="02040503050406030204" pitchFamily="18" charset="0"/>
              </a:rPr>
              <a:t>you, watching you,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Every day mind the course you pursue;</a:t>
            </a:r>
          </a:p>
          <a:p>
            <a:pPr algn="ctr">
              <a:buNone/>
            </a:pPr>
            <a:endParaRPr lang="en-ZA" sz="14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Watching you, watching you,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There’s an all-seeing Eye watching you</a:t>
            </a:r>
            <a:r>
              <a:rPr lang="en-ZA" sz="3800" b="1" i="1" dirty="0">
                <a:latin typeface="Cambria" panose="02040503050406030204" pitchFamily="18" charset="0"/>
              </a:rPr>
              <a:t>.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62043" y="654141"/>
            <a:ext cx="1619915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25514" y="64607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60657" y="5334000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3926071" y="4630087"/>
            <a:ext cx="13374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74681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871</TotalTime>
  <Words>213</Words>
  <Application>Microsoft Office PowerPoint</Application>
  <PresentationFormat>On-screen Show (4:3)</PresentationFormat>
  <Paragraphs>46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Narrow</vt:lpstr>
      <vt:lpstr>Calibri</vt:lpstr>
      <vt:lpstr>Cambria</vt:lpstr>
      <vt:lpstr>Horizon</vt:lpstr>
      <vt:lpstr>W a t c h I n g     y o u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129</cp:revision>
  <dcterms:created xsi:type="dcterms:W3CDTF">2006-08-16T00:00:00Z</dcterms:created>
  <dcterms:modified xsi:type="dcterms:W3CDTF">2018-08-24T17:05:22Z</dcterms:modified>
</cp:coreProperties>
</file>