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12"/>
  </p:notesMasterIdLst>
  <p:sldIdLst>
    <p:sldId id="256" r:id="rId5"/>
    <p:sldId id="267" r:id="rId6"/>
    <p:sldId id="268" r:id="rId7"/>
    <p:sldId id="269" r:id="rId8"/>
    <p:sldId id="271" r:id="rId9"/>
    <p:sldId id="270" r:id="rId10"/>
    <p:sldId id="272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2" autoAdjust="0"/>
  </p:normalViewPr>
  <p:slideViewPr>
    <p:cSldViewPr>
      <p:cViewPr varScale="1">
        <p:scale>
          <a:sx n="84" d="100"/>
          <a:sy n="84" d="100"/>
        </p:scale>
        <p:origin x="143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4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C76527-F61B-47EF-ADBD-8E864DA07EF3}" type="datetimeFigureOut">
              <a:rPr lang="en-US" smtClean="0"/>
              <a:pPr/>
              <a:t>12/4/2024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50F243-2C76-48D2-8C49-01330C9D2D49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371297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50F243-2C76-48D2-8C49-01330C9D2D49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50F243-2C76-48D2-8C49-01330C9D2D49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50F243-2C76-48D2-8C49-01330C9D2D49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225586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50F243-2C76-48D2-8C49-01330C9D2D49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671322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50F243-2C76-48D2-8C49-01330C9D2D49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762947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50F243-2C76-48D2-8C49-01330C9D2D49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214678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50F243-2C76-48D2-8C49-01330C9D2D49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180940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964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74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913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6142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809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336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281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719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943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824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339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0980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914400"/>
            <a:ext cx="8215198" cy="4343399"/>
          </a:xfrm>
          <a:solidFill>
            <a:schemeClr val="tx1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GB" sz="5400" b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BWANA UNIPELEKE</a:t>
            </a:r>
            <a:br>
              <a:rPr lang="en-GB" sz="5400" b="1" dirty="0">
                <a:ln/>
                <a:solidFill>
                  <a:schemeClr val="accent4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r>
              <a:rPr lang="en-GB" sz="5400" b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327</a:t>
            </a:r>
            <a:r>
              <a:rPr lang="en-GB" sz="5400" b="1" dirty="0">
                <a:ln/>
                <a:solidFill>
                  <a:schemeClr val="accent4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br>
              <a:rPr lang="en-GB" sz="5400" b="1" dirty="0">
                <a:ln/>
                <a:solidFill>
                  <a:schemeClr val="accent4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r>
              <a:rPr lang="en-GB" sz="32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(Lord Jesus, take me)</a:t>
            </a:r>
            <a:br>
              <a:rPr lang="en-GB" sz="3200" b="1" i="1" dirty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br>
              <a:rPr lang="en-GB" sz="5400" b="1" dirty="0">
                <a:ln/>
                <a:solidFill>
                  <a:schemeClr val="accent4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</a:br>
            <a:endParaRPr lang="en-ZA" sz="5400" b="1" dirty="0">
              <a:ln/>
              <a:solidFill>
                <a:schemeClr val="accent4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962400" y="4114800"/>
            <a:ext cx="916004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X 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473478"/>
            <a:ext cx="8330454" cy="4784322"/>
          </a:xfrm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Bwana </a:t>
            </a:r>
            <a:r>
              <a:rPr lang="en-GB" sz="3600" b="1" dirty="0" err="1"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unipeleke</a:t>
            </a: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</a:p>
          <a:p>
            <a:pPr algn="ctr">
              <a:buNone/>
            </a:pPr>
            <a:r>
              <a:rPr lang="en-GB" sz="3600" b="1" dirty="0" err="1"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kule</a:t>
            </a: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dirty="0" err="1"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kwa</a:t>
            </a: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Baba</a:t>
            </a:r>
          </a:p>
          <a:p>
            <a:pPr algn="ctr">
              <a:buNone/>
            </a:pPr>
            <a:endParaRPr lang="en-GB" sz="1000" b="1" dirty="0"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GB" sz="3600" b="1" dirty="0" err="1"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Kule</a:t>
            </a: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dirty="0" err="1"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muji</a:t>
            </a: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dirty="0" err="1"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wa</a:t>
            </a: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dirty="0" err="1"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raha</a:t>
            </a: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</a:p>
          <a:p>
            <a:pPr algn="ctr">
              <a:buNone/>
            </a:pPr>
            <a:r>
              <a:rPr lang="en-GB" sz="3600" b="1" dirty="0" err="1"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mlango</a:t>
            </a: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dirty="0" err="1"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ni</a:t>
            </a: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dirty="0" err="1"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Yesu</a:t>
            </a:r>
            <a:endParaRPr lang="en-GB" sz="3600" b="1" dirty="0"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ctr">
              <a:buNone/>
            </a:pPr>
            <a:endParaRPr lang="en-GB" sz="1000" b="1" dirty="0"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GB" sz="3600" b="1" dirty="0" err="1"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Tuta</a:t>
            </a: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dirty="0" err="1"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hishi</a:t>
            </a: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dirty="0" err="1"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naye</a:t>
            </a: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</a:p>
          <a:p>
            <a:pPr algn="ctr">
              <a:buNone/>
            </a:pPr>
            <a:r>
              <a:rPr lang="en-GB" sz="3600" b="1" dirty="0" err="1"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kule</a:t>
            </a:r>
            <a:r>
              <a:rPr lang="en-GB" sz="3600" b="1" dirty="0"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dirty="0" err="1"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mbinguni</a:t>
            </a:r>
            <a:endParaRPr lang="en-GB" sz="3600" b="1" dirty="0"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81000" y="5363598"/>
            <a:ext cx="8353068" cy="1342002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Char char=""/>
              <a:defRPr kumimoji="0" sz="2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21208" indent="-228600" algn="l" rtl="0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758952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28016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472184" indent="-182880" algn="l" rtl="0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6733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847088" indent="-182880" algn="l" rtl="0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>
              <a:buNone/>
            </a:pPr>
            <a:r>
              <a:rPr lang="en-ZA" sz="2400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Lord Jesus,  take me yonder to the Father</a:t>
            </a:r>
            <a:endParaRPr lang="en-US" sz="2400" i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US" sz="2400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The door to the City is the Lord Jesus</a:t>
            </a:r>
          </a:p>
          <a:p>
            <a:pPr algn="ctr">
              <a:buNone/>
            </a:pPr>
            <a:r>
              <a:rPr lang="en-US" sz="2400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We shall dwell with the Lord</a:t>
            </a:r>
            <a:r>
              <a:rPr lang="en-ZA" sz="2400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ZA" sz="2400" i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400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 that Holy City.</a:t>
            </a:r>
            <a:endParaRPr lang="en-ZA" sz="2400" i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Diamond 8"/>
          <p:cNvSpPr/>
          <p:nvPr/>
        </p:nvSpPr>
        <p:spPr>
          <a:xfrm>
            <a:off x="3892063" y="161204"/>
            <a:ext cx="1338773" cy="624548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271461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473478"/>
            <a:ext cx="8330454" cy="4784322"/>
          </a:xfrm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GB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Oh! Oh! Oh! Oh! Oh! </a:t>
            </a:r>
          </a:p>
          <a:p>
            <a:pPr algn="ctr">
              <a:buNone/>
            </a:pPr>
            <a:r>
              <a:rPr lang="en-GB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Oh, Alleluia! (X2)</a:t>
            </a:r>
          </a:p>
          <a:p>
            <a:pPr algn="ctr">
              <a:buNone/>
            </a:pPr>
            <a:r>
              <a:rPr lang="en-GB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Mule </a:t>
            </a: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ndani</a:t>
            </a:r>
            <a:r>
              <a:rPr lang="en-GB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ya</a:t>
            </a:r>
            <a:r>
              <a:rPr lang="en-GB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Yesu</a:t>
            </a:r>
            <a:endParaRPr lang="en-GB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Muna</a:t>
            </a:r>
            <a:r>
              <a:rPr lang="en-GB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raha</a:t>
            </a:r>
            <a:r>
              <a:rPr lang="en-GB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ya</a:t>
            </a:r>
            <a:r>
              <a:rPr lang="en-GB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ajabu</a:t>
            </a:r>
            <a:endParaRPr lang="en-GB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Hisiyo</a:t>
            </a:r>
            <a:r>
              <a:rPr lang="en-GB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na</a:t>
            </a:r>
            <a:r>
              <a:rPr lang="en-GB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mwisho</a:t>
            </a:r>
            <a:endParaRPr lang="en-GB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Kule</a:t>
            </a:r>
            <a:r>
              <a:rPr lang="en-GB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mbinguni</a:t>
            </a:r>
            <a:endParaRPr lang="en-GB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93652" y="4659868"/>
            <a:ext cx="11320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en-GB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(repeat)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81000" y="5363598"/>
            <a:ext cx="8353068" cy="1037202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Char char=""/>
              <a:defRPr kumimoji="0" sz="2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21208" indent="-228600" algn="l" rtl="0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758952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28016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472184" indent="-182880" algn="l" rtl="0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6733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847088" indent="-182880" algn="l" rtl="0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>
              <a:buNone/>
            </a:pPr>
            <a:r>
              <a:rPr lang="en-US" sz="2400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 Alleluia! There is such great comfort in the Lord Jesus; </a:t>
            </a:r>
          </a:p>
          <a:p>
            <a:pPr algn="ctr">
              <a:buNone/>
            </a:pPr>
            <a:r>
              <a:rPr lang="en-US" sz="2400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There is everlasting gladness in the City!</a:t>
            </a:r>
            <a:endParaRPr lang="en-ZA" sz="2400" i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Diamond 8"/>
          <p:cNvSpPr/>
          <p:nvPr/>
        </p:nvSpPr>
        <p:spPr>
          <a:xfrm>
            <a:off x="3579623" y="161204"/>
            <a:ext cx="1960098" cy="624548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dirty="0"/>
          </a:p>
        </p:txBody>
      </p:sp>
      <p:sp>
        <p:nvSpPr>
          <p:cNvPr id="10" name="Rectangle 9"/>
          <p:cNvSpPr/>
          <p:nvPr/>
        </p:nvSpPr>
        <p:spPr>
          <a:xfrm>
            <a:off x="3925685" y="240268"/>
            <a:ext cx="13260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en-GB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3691784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473478"/>
            <a:ext cx="8330454" cy="4784322"/>
          </a:xfrm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GB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Yerusalema</a:t>
            </a:r>
            <a:r>
              <a:rPr lang="en-GB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mupya</a:t>
            </a:r>
            <a:r>
              <a:rPr lang="en-GB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, </a:t>
            </a:r>
          </a:p>
          <a:p>
            <a:pPr algn="ctr">
              <a:buNone/>
            </a:pPr>
            <a:r>
              <a:rPr lang="en-GB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mji</a:t>
            </a:r>
            <a:r>
              <a:rPr lang="en-GB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wa</a:t>
            </a:r>
            <a:r>
              <a:rPr lang="en-GB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Amani</a:t>
            </a:r>
          </a:p>
          <a:p>
            <a:pPr algn="ctr">
              <a:buNone/>
            </a:pPr>
            <a:endParaRPr lang="en-GB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GB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Unametameta</a:t>
            </a:r>
            <a:r>
              <a:rPr lang="en-GB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,</a:t>
            </a:r>
          </a:p>
          <a:p>
            <a:pPr algn="ctr">
              <a:buNone/>
            </a:pPr>
            <a:r>
              <a:rPr lang="en-GB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Unapambwapambwa</a:t>
            </a:r>
            <a:endParaRPr lang="en-GB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ctr">
              <a:buNone/>
            </a:pPr>
            <a:endParaRPr lang="en-GB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Kwa </a:t>
            </a:r>
            <a:r>
              <a:rPr lang="en-GB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ajili</a:t>
            </a:r>
            <a:r>
              <a:rPr lang="en-GB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yangu</a:t>
            </a:r>
            <a:r>
              <a:rPr lang="en-GB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, </a:t>
            </a:r>
          </a:p>
          <a:p>
            <a:pPr algn="ctr">
              <a:buNone/>
            </a:pPr>
            <a:r>
              <a:rPr lang="en-GB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kweli</a:t>
            </a:r>
            <a:r>
              <a:rPr lang="en-GB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ni</a:t>
            </a:r>
            <a:r>
              <a:rPr lang="en-GB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ajabu</a:t>
            </a:r>
            <a:r>
              <a:rPr lang="en-GB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.</a:t>
            </a:r>
            <a:endParaRPr lang="en-Z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81000" y="5363598"/>
            <a:ext cx="8353068" cy="1342002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Char char=""/>
              <a:defRPr kumimoji="0" sz="2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21208" indent="-228600" algn="l" rtl="0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758952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28016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472184" indent="-182880" algn="l" rtl="0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6733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847088" indent="-182880" algn="l" rtl="0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>
              <a:buNone/>
            </a:pPr>
            <a:r>
              <a:rPr lang="en-US" sz="2400" b="1" i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New Jerusalem is an amazing City.</a:t>
            </a:r>
          </a:p>
          <a:p>
            <a:pPr algn="ctr">
              <a:buNone/>
            </a:pPr>
            <a:r>
              <a:rPr lang="en-US" sz="2400" b="1" i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 sparkling City! O such a bright City!</a:t>
            </a:r>
          </a:p>
          <a:p>
            <a:pPr algn="ctr">
              <a:buNone/>
            </a:pPr>
            <a:r>
              <a:rPr lang="en-US" sz="2400" b="1" i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is made for my sake. How wonderful!</a:t>
            </a:r>
            <a:endParaRPr lang="en-ZA" sz="2400" b="1" i="1" dirty="0">
              <a:ln w="18415" cmpd="sng">
                <a:solidFill>
                  <a:srgbClr val="FFFFFF"/>
                </a:solidFill>
                <a:prstDash val="solid"/>
              </a:ln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Diamond 8"/>
          <p:cNvSpPr/>
          <p:nvPr/>
        </p:nvSpPr>
        <p:spPr>
          <a:xfrm>
            <a:off x="3892063" y="161204"/>
            <a:ext cx="1338773" cy="624548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911006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473478"/>
            <a:ext cx="8330454" cy="4784322"/>
          </a:xfrm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GB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Oh! Oh! Oh! Oh! Oh! </a:t>
            </a:r>
          </a:p>
          <a:p>
            <a:pPr algn="ctr">
              <a:buNone/>
            </a:pPr>
            <a:r>
              <a:rPr lang="en-GB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Oh, Alleluia! (X2)</a:t>
            </a:r>
          </a:p>
          <a:p>
            <a:pPr algn="ctr">
              <a:buNone/>
            </a:pPr>
            <a:r>
              <a:rPr lang="en-GB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Mule </a:t>
            </a: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ndani</a:t>
            </a:r>
            <a:r>
              <a:rPr lang="en-GB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ya</a:t>
            </a:r>
            <a:r>
              <a:rPr lang="en-GB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Yesu</a:t>
            </a:r>
            <a:endParaRPr lang="en-GB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Muna</a:t>
            </a:r>
            <a:r>
              <a:rPr lang="en-GB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raha</a:t>
            </a:r>
            <a:r>
              <a:rPr lang="en-GB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ya</a:t>
            </a:r>
            <a:r>
              <a:rPr lang="en-GB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ajabu</a:t>
            </a:r>
            <a:endParaRPr lang="en-GB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Hisiyo</a:t>
            </a:r>
            <a:r>
              <a:rPr lang="en-GB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na</a:t>
            </a:r>
            <a:r>
              <a:rPr lang="en-GB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mwisho</a:t>
            </a:r>
            <a:endParaRPr lang="en-GB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Kule</a:t>
            </a:r>
            <a:r>
              <a:rPr lang="en-GB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mbinguni</a:t>
            </a:r>
            <a:endParaRPr lang="en-GB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93652" y="4583668"/>
            <a:ext cx="11320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en-GB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(repeat)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81000" y="5363598"/>
            <a:ext cx="8353068" cy="1037202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Char char=""/>
              <a:defRPr kumimoji="0" sz="2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21208" indent="-228600" algn="l" rtl="0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758952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28016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472184" indent="-182880" algn="l" rtl="0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6733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847088" indent="-182880" algn="l" rtl="0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>
              <a:buNone/>
            </a:pPr>
            <a:r>
              <a:rPr lang="en-US" sz="2400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 Alleluia! There is such great comfort in the Lord Jesus; </a:t>
            </a:r>
          </a:p>
          <a:p>
            <a:pPr algn="ctr">
              <a:buNone/>
            </a:pPr>
            <a:r>
              <a:rPr lang="en-US" sz="2400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There is everlasting gladness in the City!</a:t>
            </a:r>
            <a:endParaRPr lang="en-ZA" sz="2400" i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Diamond 8"/>
          <p:cNvSpPr/>
          <p:nvPr/>
        </p:nvSpPr>
        <p:spPr>
          <a:xfrm>
            <a:off x="3579623" y="161204"/>
            <a:ext cx="1960098" cy="624548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dirty="0"/>
          </a:p>
        </p:txBody>
      </p:sp>
      <p:sp>
        <p:nvSpPr>
          <p:cNvPr id="10" name="Rectangle 9"/>
          <p:cNvSpPr/>
          <p:nvPr/>
        </p:nvSpPr>
        <p:spPr>
          <a:xfrm>
            <a:off x="3925685" y="240268"/>
            <a:ext cx="13260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en-GB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1625766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473478"/>
            <a:ext cx="8330454" cy="4784322"/>
          </a:xfrm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Siku </a:t>
            </a:r>
            <a:r>
              <a:rPr lang="en-GB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itakuja</a:t>
            </a:r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</a:p>
          <a:p>
            <a:pPr algn="ctr">
              <a:buNone/>
            </a:pPr>
            <a:r>
              <a:rPr lang="en-GB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hile</a:t>
            </a:r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ya</a:t>
            </a:r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furaha</a:t>
            </a:r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,</a:t>
            </a:r>
          </a:p>
          <a:p>
            <a:pPr algn="ctr">
              <a:buNone/>
            </a:pPr>
            <a:endParaRPr lang="en-GB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GB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Tuta</a:t>
            </a:r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rugaruga</a:t>
            </a:r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, </a:t>
            </a:r>
          </a:p>
          <a:p>
            <a:pPr algn="ctr">
              <a:buNone/>
            </a:pPr>
            <a:r>
              <a:rPr lang="en-GB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tuta</a:t>
            </a:r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chezacheza</a:t>
            </a:r>
            <a:endParaRPr lang="en-GB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ctr">
              <a:buNone/>
            </a:pPr>
            <a:endParaRPr lang="en-GB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GB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Kwenye</a:t>
            </a:r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barabara</a:t>
            </a:r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</a:p>
          <a:p>
            <a:pPr algn="ctr">
              <a:buNone/>
            </a:pPr>
            <a:r>
              <a:rPr lang="en-GB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hile</a:t>
            </a:r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ya</a:t>
            </a:r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zahabu</a:t>
            </a:r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.</a:t>
            </a:r>
            <a:endParaRPr lang="en-Z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81000" y="5338482"/>
            <a:ext cx="8353068" cy="1367118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Char char=""/>
              <a:defRPr kumimoji="0" sz="2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21208" indent="-228600" algn="l" rtl="0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758952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28016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472184" indent="-182880" algn="l" rtl="0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6733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847088" indent="-182880" algn="l" rtl="0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>
              <a:buNone/>
            </a:pPr>
            <a:r>
              <a:rPr lang="en-US" sz="2400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The great day of happiness is coming;</a:t>
            </a:r>
            <a:endParaRPr lang="en-ZA" sz="2400" i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US" sz="2400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We’ll be bouncing with joy</a:t>
            </a:r>
            <a:r>
              <a:rPr lang="en-ZA" sz="2400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p</a:t>
            </a:r>
            <a:r>
              <a:rPr lang="en-US" sz="2400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raising and dancing</a:t>
            </a:r>
            <a:endParaRPr lang="en-ZA" sz="2400" i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US" sz="2400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 the heavenly streets, paved with such pure gold! </a:t>
            </a:r>
            <a:endParaRPr lang="en-ZA" sz="2400" i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Diamond 8"/>
          <p:cNvSpPr/>
          <p:nvPr/>
        </p:nvSpPr>
        <p:spPr>
          <a:xfrm>
            <a:off x="3892063" y="161204"/>
            <a:ext cx="1338773" cy="624548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29466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473478"/>
            <a:ext cx="8330454" cy="4784322"/>
          </a:xfrm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GB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Oh! Oh! Oh! Oh! Oh! </a:t>
            </a:r>
          </a:p>
          <a:p>
            <a:pPr algn="ctr">
              <a:buNone/>
            </a:pPr>
            <a:r>
              <a:rPr lang="en-GB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Oh, Alleluia! (X2)</a:t>
            </a:r>
          </a:p>
          <a:p>
            <a:pPr algn="ctr">
              <a:buNone/>
            </a:pPr>
            <a:r>
              <a:rPr lang="en-GB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Mule </a:t>
            </a: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ndani</a:t>
            </a:r>
            <a:r>
              <a:rPr lang="en-GB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ya</a:t>
            </a:r>
            <a:r>
              <a:rPr lang="en-GB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Yesu</a:t>
            </a:r>
            <a:endParaRPr lang="en-GB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Muna</a:t>
            </a:r>
            <a:r>
              <a:rPr lang="en-GB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raha</a:t>
            </a:r>
            <a:r>
              <a:rPr lang="en-GB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ya</a:t>
            </a:r>
            <a:r>
              <a:rPr lang="en-GB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ajabu</a:t>
            </a:r>
            <a:endParaRPr lang="en-GB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Hisiyo</a:t>
            </a:r>
            <a:r>
              <a:rPr lang="en-GB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na</a:t>
            </a:r>
            <a:r>
              <a:rPr lang="en-GB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mwisho</a:t>
            </a:r>
            <a:endParaRPr lang="en-GB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Kule</a:t>
            </a:r>
            <a:r>
              <a:rPr lang="en-GB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36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mbinguni</a:t>
            </a:r>
            <a:endParaRPr lang="en-GB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93652" y="4583668"/>
            <a:ext cx="11320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en-GB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(repeat)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81000" y="5363598"/>
            <a:ext cx="8353068" cy="1037202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Char char=""/>
              <a:defRPr kumimoji="0" sz="2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21208" indent="-228600" algn="l" rtl="0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758952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28016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472184" indent="-182880" algn="l" rtl="0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6733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847088" indent="-182880" algn="l" rtl="0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>
              <a:buNone/>
            </a:pPr>
            <a:r>
              <a:rPr lang="en-US" sz="2400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 Alleluia! There is such great comfort in the Lord Jesus; </a:t>
            </a:r>
          </a:p>
          <a:p>
            <a:pPr algn="ctr">
              <a:buNone/>
            </a:pPr>
            <a:r>
              <a:rPr lang="en-US" sz="2400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There is everlasting gladness in the City!</a:t>
            </a:r>
            <a:endParaRPr lang="en-ZA" sz="2400" i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Diamond 8"/>
          <p:cNvSpPr/>
          <p:nvPr/>
        </p:nvSpPr>
        <p:spPr>
          <a:xfrm>
            <a:off x="3579623" y="161204"/>
            <a:ext cx="1960098" cy="624548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dirty="0"/>
          </a:p>
        </p:txBody>
      </p:sp>
      <p:sp>
        <p:nvSpPr>
          <p:cNvPr id="10" name="Rectangle 9"/>
          <p:cNvSpPr/>
          <p:nvPr/>
        </p:nvSpPr>
        <p:spPr>
          <a:xfrm>
            <a:off x="3925685" y="240268"/>
            <a:ext cx="13260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en-GB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</a:rPr>
              <a:t>Chorus</a:t>
            </a:r>
          </a:p>
        </p:txBody>
      </p:sp>
      <p:sp>
        <p:nvSpPr>
          <p:cNvPr id="2" name="Action Button: End 1">
            <a:hlinkClick r:id="" action="ppaction://hlinkshowjump?jump=lastslide" highlightClick="1"/>
          </p:cNvPr>
          <p:cNvSpPr/>
          <p:nvPr/>
        </p:nvSpPr>
        <p:spPr>
          <a:xfrm>
            <a:off x="4113911" y="4976231"/>
            <a:ext cx="861501" cy="151581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53082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6F47642C-9EF6-45D2-8FDF-82224C4583E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5E01ABA-AE69-40F3-A046-A92733DDD7A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C9329F0-1AB3-4152-8C32-B1FEE7A9072E}">
  <ds:schemaRefs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721</TotalTime>
  <Words>329</Words>
  <Application>Microsoft Office PowerPoint</Application>
  <PresentationFormat>On-screen Show (4:3)</PresentationFormat>
  <Paragraphs>81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Cambria</vt:lpstr>
      <vt:lpstr>Century Schoolbook</vt:lpstr>
      <vt:lpstr>Office Theme</vt:lpstr>
      <vt:lpstr>BWANA UNIPELEKE 327  (Lord Jesus, take me)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Bwana unipeleke</dc:title>
  <dc:creator>Ukelo</dc:creator>
  <cp:lastModifiedBy>LUBO</cp:lastModifiedBy>
  <cp:revision>43</cp:revision>
  <dcterms:created xsi:type="dcterms:W3CDTF">2006-08-16T00:00:00Z</dcterms:created>
  <dcterms:modified xsi:type="dcterms:W3CDTF">2024-12-04T13:47:58Z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