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62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FC205-054D-46F3-8775-7262F39850A9}" type="datetimeFigureOut">
              <a:rPr lang="en-US" smtClean="0"/>
              <a:pPr/>
              <a:t>12/31/2021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D9D3E-1A19-4C88-9B13-9A140CFB255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03272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D9D3E-1A19-4C88-9B13-9A140CFB255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D9D3E-1A19-4C88-9B13-9A140CFB255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D9D3E-1A19-4C88-9B13-9A140CFB2559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D9D3E-1A19-4C88-9B13-9A140CFB2559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D9D3E-1A19-4C88-9B13-9A140CFB2559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D9D3E-1A19-4C88-9B13-9A140CFB2559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104" y="1295400"/>
            <a:ext cx="8153400" cy="3851504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ZA" sz="6700" dirty="0" err="1">
                <a:solidFill>
                  <a:schemeClr val="bg1"/>
                </a:solidFill>
                <a:latin typeface="Cambria" panose="02040503050406030204" pitchFamily="18" charset="0"/>
              </a:rPr>
              <a:t>Wazithwal</a:t>
            </a:r>
            <a:r>
              <a:rPr lang="en-ZA" sz="6700" dirty="0">
                <a:solidFill>
                  <a:schemeClr val="bg1"/>
                </a:solidFill>
                <a:latin typeface="Cambria" panose="02040503050406030204" pitchFamily="18" charset="0"/>
              </a:rPr>
              <a:t>’ Izono, Jesu </a:t>
            </a:r>
            <a:b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2700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  <a:t>391</a:t>
            </a:r>
            <a:b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56748" y="3988308"/>
            <a:ext cx="10305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282" y="1295400"/>
            <a:ext cx="7753350" cy="39624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Wazithwal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izono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Jesu, 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Zinge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zono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zakho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Wahlawul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icala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Jesu,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Linge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cala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lakho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28650" y="5334000"/>
            <a:ext cx="7829550" cy="9144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i="1" dirty="0">
                <a:solidFill>
                  <a:schemeClr val="bg1"/>
                </a:solidFill>
              </a:rPr>
              <a:t>You carried the sins, Jesus, Yet they were not yours.</a:t>
            </a:r>
          </a:p>
          <a:p>
            <a:pPr algn="ctr"/>
            <a:r>
              <a:rPr lang="en-GB" sz="2000" b="1" i="1" dirty="0">
                <a:solidFill>
                  <a:schemeClr val="bg1"/>
                </a:solidFill>
              </a:rPr>
              <a:t>You paid the price for my sins yet  they were not yours</a:t>
            </a:r>
            <a:endParaRPr lang="en-ZA" sz="2000" b="1" i="1" dirty="0">
              <a:solidFill>
                <a:schemeClr val="bg1"/>
              </a:solidFill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23590" y="981340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282" y="1295400"/>
            <a:ext cx="7753350" cy="39624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Wab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’-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umuntu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onosizi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Ungonanga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Laphalal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igazi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lakho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Ulungile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wena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28650" y="5334000"/>
            <a:ext cx="7829550" cy="9144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chemeClr val="bg1"/>
                </a:solidFill>
              </a:rPr>
              <a:t>You became a person with grief, though innocent.</a:t>
            </a:r>
          </a:p>
          <a:p>
            <a:pPr algn="ctr"/>
            <a:r>
              <a:rPr lang="en-ZA" sz="2400" b="1" i="1" dirty="0">
                <a:solidFill>
                  <a:schemeClr val="bg1"/>
                </a:solidFill>
              </a:rPr>
              <a:t>Your blood washed sins away, You are righteous.</a:t>
            </a:r>
          </a:p>
        </p:txBody>
      </p:sp>
      <p:sp>
        <p:nvSpPr>
          <p:cNvPr id="2" name="Diamond 1"/>
          <p:cNvSpPr/>
          <p:nvPr/>
        </p:nvSpPr>
        <p:spPr>
          <a:xfrm>
            <a:off x="3923590" y="981340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22838548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282" y="1295400"/>
            <a:ext cx="7753350" cy="39624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Lezo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ezabalwa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kuwe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Zaz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izono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zethu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elahlawulwa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uwe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Lalicala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lethu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28650" y="5334000"/>
            <a:ext cx="7829550" cy="9144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chemeClr val="bg1"/>
                </a:solidFill>
              </a:rPr>
              <a:t>All sins  encountered on you were ours.</a:t>
            </a:r>
          </a:p>
          <a:p>
            <a:pPr algn="ctr"/>
            <a:r>
              <a:rPr lang="en-ZA" sz="2400" b="1" i="1" dirty="0">
                <a:solidFill>
                  <a:schemeClr val="bg1"/>
                </a:solidFill>
              </a:rPr>
              <a:t>The suffering you went through  was for our sins.</a:t>
            </a:r>
          </a:p>
        </p:txBody>
      </p:sp>
      <p:sp>
        <p:nvSpPr>
          <p:cNvPr id="2" name="Diamond 1"/>
          <p:cNvSpPr/>
          <p:nvPr/>
        </p:nvSpPr>
        <p:spPr>
          <a:xfrm>
            <a:off x="3923590" y="981340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11766664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282" y="1295400"/>
            <a:ext cx="7753350" cy="39624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Sekukhon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ukuyekelwa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Ngobuhlungu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bakho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Zonk’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izono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zingahlanzwa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Egazini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lakho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28650" y="5334000"/>
            <a:ext cx="7829550" cy="9144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dirty="0">
                <a:solidFill>
                  <a:schemeClr val="bg1"/>
                </a:solidFill>
              </a:rPr>
              <a:t>We ‘ve left bad things behind because of  your pain.</a:t>
            </a:r>
          </a:p>
          <a:p>
            <a:pPr algn="ctr"/>
            <a:r>
              <a:rPr lang="en-GB" sz="2400" b="1" i="1" dirty="0">
                <a:solidFill>
                  <a:schemeClr val="bg1"/>
                </a:solidFill>
              </a:rPr>
              <a:t>All sins have been wiped away by your blood.</a:t>
            </a:r>
            <a:endParaRPr lang="en-ZA" sz="2400" b="1" i="1" dirty="0">
              <a:solidFill>
                <a:schemeClr val="bg1"/>
              </a:solidFill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23590" y="981340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45746038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282" y="1295400"/>
            <a:ext cx="7753350" cy="4419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Amen-Amen-Amen-Amen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Amen-Amen-Amen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Amen-Amen-Amen-Amen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Amen-Amen-Amen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23590" y="981340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6843" y="5162250"/>
            <a:ext cx="670560" cy="17175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36916631"/>
      </p:ext>
    </p:extLst>
  </p:cSld>
  <p:clrMapOvr>
    <a:masterClrMapping/>
  </p:clrMapOvr>
  <p:transition spd="med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153</TotalTime>
  <Words>178</Words>
  <Application>Microsoft Office PowerPoint</Application>
  <PresentationFormat>On-screen Show (4:3)</PresentationFormat>
  <Paragraphs>51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Cambria</vt:lpstr>
      <vt:lpstr>Constantia</vt:lpstr>
      <vt:lpstr>Wingdings 2</vt:lpstr>
      <vt:lpstr>Flow</vt:lpstr>
      <vt:lpstr>Wazithwal’ Izono, Jesu   391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Wazithwal’ Izono, Jesu </dc:title>
  <dc:creator>Ukelo</dc:creator>
  <cp:lastModifiedBy>Ukelo Alimange</cp:lastModifiedBy>
  <cp:revision>38</cp:revision>
  <dcterms:created xsi:type="dcterms:W3CDTF">2006-08-16T00:00:00Z</dcterms:created>
  <dcterms:modified xsi:type="dcterms:W3CDTF">2021-12-31T21:37:29Z</dcterms:modified>
</cp:coreProperties>
</file>