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9"/>
  </p:notesMasterIdLst>
  <p:sldIdLst>
    <p:sldId id="256" r:id="rId5"/>
    <p:sldId id="281" r:id="rId6"/>
    <p:sldId id="289" r:id="rId7"/>
    <p:sldId id="29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2024/11/16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75169-B17D-12F2-E2DD-E7AEB5DBE0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05D8B8-5514-4A2B-8571-6F02E72A2F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0FC34A-8429-257D-553F-D56439B70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E2AAD5-3874-108C-EEE5-267330AEE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626D12-6DCC-3E3A-ADF8-28CD27D5C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07695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1F84F-326E-443F-A294-EDF411988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479E2D-C02F-E874-4D03-416592081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95D04B-FC49-1BB9-7927-A25D00E63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52B90-BB02-9A48-79BD-ACED44D04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BDFC16-4CAD-1792-D90A-0444D64D0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202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8513E-8A02-DE75-454D-13D36CB64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D5548B-1C72-C446-1176-FD537A60FD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B11BAC-8C0F-0422-F84A-1B511E512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F085CF-AA2A-C496-8694-F26F91F70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C793A2-7180-A01F-C47D-4C22B63BB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69209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77821-4FBA-E1E3-EE6C-E805BC328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DD731-E663-3F00-7A81-0A4A4B2DDF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B968E7-1DA1-6619-9937-8E1E033792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8DD556-482D-D696-02EA-AB5CFE9EE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EED6AD-60BD-1E3A-3158-6C26559FF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DC2DDF-CCB2-86FB-FAED-CCFDDAE4E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38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BDFB9-D72D-F4AC-16BD-C1B303B1F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13DBC6-5FD5-2B6F-C959-9D52DEA6A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4C243B-4440-586F-F231-D8B07DD27E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26E1CD-6457-5236-C5C6-A6F1446E99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146701-1243-884A-148D-EB74FC3488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C64E49-9D99-8D8B-D530-55977B78B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06EBED-A3C1-0F79-3EBA-30A705656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A25BF3-9F53-073A-FB28-AA21F89C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36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C4F56-AA30-9AF5-16DB-F2B07D6E1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A95E6A-8DC7-C978-84FD-2260E546E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536B98-3420-3A11-46D1-C3D7B7624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2E84E9-00EF-1EF9-4AC4-509D76E0A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66711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46CF19-3B9F-FC12-C539-99A4EBA11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8E7AE0-ED55-90F9-8ACE-BC1C6A7C7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F6BD5F-15EB-39BA-4FA7-0E437642A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058404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DAB4D-0D81-89F8-A891-E9868E3EF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5A7357-BB17-CBD4-C63D-7EA42EFFF2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4B5376-A428-119B-2C34-36B3FEBBC7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D07FD8-B106-316E-DA46-09DB769B1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607E9A-95C7-0880-B068-A356F6909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C07C8-F90E-4AF8-9162-77D2B3088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728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CBC96-D983-C289-715A-B14A475E4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748483-982A-286E-D039-D9927067D0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D4F712-0F4B-5D15-428B-347D66D154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B5B3D4-CC39-6FA4-DC75-51DD022C1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84DFAB-10D3-3457-7FB5-4D09A1F77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CDA127-9672-8126-C87D-42B59131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171263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2DFEB-ED8B-711D-BAED-D91279C29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5E7035-23C0-02D7-9420-0EB5271E9D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E74F42-924D-2967-E5A0-44E222758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9B605-2A39-F3CC-5774-2E6696A1B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B96C44-8E35-2CB6-E72B-48266C6BE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614618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14D2E8-76F1-DF18-F5F9-C10C2A2072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D7D118-9985-B42E-5A59-64BEAB3FDB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105E2-68E2-11C2-8462-D320243B9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BB3C82-2E88-B3CC-9C91-74FCAA69F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3DC95-7BD3-F742-F95C-F374B249D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784667"/>
      </p:ext>
    </p:extLst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159133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5A0A64-C4C2-7B49-D97E-0CC6ACC4D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1345E4-D413-AB44-9EA8-373A3404F5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1CFCE3-B67F-EFB3-1159-EEB90E5B53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1B81B-2DB8-E6AD-A122-640D967AB4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3CDAE-5125-620C-56F9-E2EB371EE2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403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 spd="slow">
    <p:split orient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800" b="1" dirty="0">
                <a:solidFill>
                  <a:srgbClr val="FF0000"/>
                </a:solidFill>
                <a:latin typeface="Cambria" panose="02040503050406030204" pitchFamily="18" charset="0"/>
              </a:rPr>
              <a:t>WE ARE MARCHING OVER </a:t>
            </a:r>
            <a:br>
              <a:rPr lang="en-ZA" sz="4800" b="1" dirty="0">
                <a:solidFill>
                  <a:srgbClr val="FF0000"/>
                </a:solidFill>
                <a:latin typeface="Cambria" panose="02040503050406030204" pitchFamily="18" charset="0"/>
              </a:rPr>
            </a:br>
            <a:r>
              <a:rPr lang="en-ZA" sz="4800" b="1" dirty="0">
                <a:solidFill>
                  <a:srgbClr val="FF0000"/>
                </a:solidFill>
                <a:latin typeface="Cambria" panose="02040503050406030204" pitchFamily="18" charset="0"/>
              </a:rPr>
              <a:t>TO JERUSALEM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667</a:t>
            </a:r>
          </a:p>
        </p:txBody>
      </p:sp>
      <p:sp>
        <p:nvSpPr>
          <p:cNvPr id="4" name="Bevel 3"/>
          <p:cNvSpPr/>
          <p:nvPr/>
        </p:nvSpPr>
        <p:spPr>
          <a:xfrm>
            <a:off x="3911278" y="4525132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685800"/>
            <a:ext cx="9144000" cy="51816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We  are  marching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Over to Jerusalem.</a:t>
            </a:r>
          </a:p>
          <a:p>
            <a:pPr marL="0" indent="0" algn="ctr">
              <a:buNone/>
            </a:pPr>
            <a:b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 Jerusalem, Jerusalem </a:t>
            </a:r>
            <a:r>
              <a:rPr lang="en-ZA" sz="40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b="1" i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1. </a:t>
            </a:r>
            <a:r>
              <a:rPr lang="en-ZA" sz="4000" b="1" i="1" dirty="0">
                <a:latin typeface="Cambria" panose="02040503050406030204" pitchFamily="18" charset="0"/>
              </a:rPr>
              <a:t>The  Pearly City!</a:t>
            </a:r>
            <a:endParaRPr lang="en-ZA" sz="4000" i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2. </a:t>
            </a:r>
            <a:r>
              <a:rPr lang="en-ZA" sz="4000" b="1" i="1" dirty="0">
                <a:latin typeface="Cambria" panose="02040503050406030204" pitchFamily="18" charset="0"/>
              </a:rPr>
              <a:t>The  City  of  Peace!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3. </a:t>
            </a:r>
            <a:r>
              <a:rPr lang="en-ZA" sz="4000" b="1" i="1" dirty="0">
                <a:latin typeface="Cambria" panose="02040503050406030204" pitchFamily="18" charset="0"/>
              </a:rPr>
              <a:t>The  City  of  Joy!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4. </a:t>
            </a:r>
            <a:r>
              <a:rPr lang="en-ZA" sz="4000" b="1" i="1" dirty="0">
                <a:latin typeface="Cambria" panose="02040503050406030204" pitchFamily="18" charset="0"/>
              </a:rPr>
              <a:t>The  City of Love!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  </a:t>
            </a:r>
            <a:endParaRPr lang="en-ZA" sz="4000" b="1" i="1" dirty="0">
              <a:latin typeface="Cambria" panose="02040503050406030204" pitchFamily="18" charset="0"/>
            </a:endParaRPr>
          </a:p>
        </p:txBody>
      </p:sp>
      <p:sp>
        <p:nvSpPr>
          <p:cNvPr id="9" name="Right Brace 8"/>
          <p:cNvSpPr/>
          <p:nvPr/>
        </p:nvSpPr>
        <p:spPr>
          <a:xfrm>
            <a:off x="7157912" y="829199"/>
            <a:ext cx="231517" cy="998421"/>
          </a:xfrm>
          <a:prstGeom prst="rightBrace">
            <a:avLst>
              <a:gd name="adj1" fmla="val 61971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Rectangle 9"/>
          <p:cNvSpPr/>
          <p:nvPr/>
        </p:nvSpPr>
        <p:spPr>
          <a:xfrm>
            <a:off x="7389429" y="1066799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Cambria" panose="02040503050406030204" pitchFamily="18" charset="0"/>
              </a:rPr>
              <a:t>(X2)</a:t>
            </a:r>
            <a:endParaRPr lang="en-ZA" sz="2800" b="1" i="1" dirty="0">
              <a:solidFill>
                <a:srgbClr val="FF0000"/>
              </a:solidFill>
            </a:endParaRPr>
          </a:p>
        </p:txBody>
      </p:sp>
      <p:sp>
        <p:nvSpPr>
          <p:cNvPr id="14" name="Diamond 13"/>
          <p:cNvSpPr/>
          <p:nvPr/>
        </p:nvSpPr>
        <p:spPr>
          <a:xfrm>
            <a:off x="3790188" y="152400"/>
            <a:ext cx="1106424" cy="51615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</a:p>
        </p:txBody>
      </p:sp>
      <p:pic>
        <p:nvPicPr>
          <p:cNvPr id="12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17514" y="5747800"/>
            <a:ext cx="1224801" cy="1126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380285" y="2667000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solidFill>
                  <a:srgbClr val="FF0000"/>
                </a:solidFill>
                <a:latin typeface="Cambria" panose="02040503050406030204" pitchFamily="18" charset="0"/>
              </a:rPr>
              <a:t>(X2)</a:t>
            </a:r>
            <a:endParaRPr lang="en-ZA" sz="5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99250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457200"/>
            <a:ext cx="9144000" cy="62484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           Nous sommes </a:t>
            </a:r>
            <a:r>
              <a:rPr lang="en-ZA" sz="4000" b="1" dirty="0" err="1">
                <a:latin typeface="Cambria" panose="02040503050406030204" pitchFamily="18" charset="0"/>
              </a:rPr>
              <a:t>en</a:t>
            </a:r>
            <a:r>
              <a:rPr lang="en-ZA" sz="4000" b="1" dirty="0">
                <a:latin typeface="Cambria" panose="02040503050406030204" pitchFamily="18" charset="0"/>
              </a:rPr>
              <a:t> chemin </a:t>
            </a:r>
          </a:p>
          <a:p>
            <a:pPr marL="0" indent="0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                  </a:t>
            </a:r>
            <a:r>
              <a:rPr lang="en-ZA" sz="4000" b="1" dirty="0" err="1">
                <a:latin typeface="Cambria" panose="02040503050406030204" pitchFamily="18" charset="0"/>
              </a:rPr>
              <a:t>vers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Jérusalem</a:t>
            </a:r>
            <a:r>
              <a:rPr lang="en-ZA" sz="4000" b="1" dirty="0">
                <a:latin typeface="Cambria" panose="02040503050406030204" pitchFamily="18" charset="0"/>
              </a:rPr>
              <a:t>.</a:t>
            </a:r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</a:rPr>
              <a:t>Jérusalem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! </a:t>
            </a:r>
            <a:r>
              <a:rPr lang="en-ZA" sz="4000" b="1" i="1" dirty="0" err="1">
                <a:solidFill>
                  <a:srgbClr val="FF0000"/>
                </a:solidFill>
                <a:latin typeface="Cambria" panose="02040503050406030204" pitchFamily="18" charset="0"/>
              </a:rPr>
              <a:t>Jérusalem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!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1. </a:t>
            </a:r>
            <a:r>
              <a:rPr lang="en-ZA" sz="4000" b="1" i="1" dirty="0">
                <a:latin typeface="Cambria" panose="02040503050406030204" pitchFamily="18" charset="0"/>
              </a:rPr>
              <a:t>La Ville de </a:t>
            </a:r>
            <a:r>
              <a:rPr lang="en-ZA" sz="4000" b="1" i="1" dirty="0" err="1">
                <a:latin typeface="Cambria" panose="02040503050406030204" pitchFamily="18" charset="0"/>
              </a:rPr>
              <a:t>Perles</a:t>
            </a:r>
            <a:r>
              <a:rPr lang="en-ZA" sz="4000" b="1" i="1" dirty="0">
                <a:latin typeface="Cambria" panose="02040503050406030204" pitchFamily="18" charset="0"/>
              </a:rPr>
              <a:t>!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>
                <a:latin typeface="Cambria" panose="02040503050406030204" pitchFamily="18" charset="0"/>
              </a:rPr>
              <a:t>  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 2. </a:t>
            </a:r>
            <a:r>
              <a:rPr lang="en-ZA" sz="4000" b="1" i="1" dirty="0">
                <a:latin typeface="Cambria" panose="02040503050406030204" pitchFamily="18" charset="0"/>
              </a:rPr>
              <a:t>La </a:t>
            </a:r>
            <a:r>
              <a:rPr lang="en-ZA" sz="4000" b="1" i="1" dirty="0" err="1">
                <a:latin typeface="Cambria" panose="02040503050406030204" pitchFamily="18" charset="0"/>
              </a:rPr>
              <a:t>Cité</a:t>
            </a:r>
            <a:r>
              <a:rPr lang="en-ZA" sz="4000" b="1" i="1" dirty="0">
                <a:latin typeface="Cambria" panose="02040503050406030204" pitchFamily="18" charset="0"/>
              </a:rPr>
              <a:t> des Saints! 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3. </a:t>
            </a:r>
            <a:r>
              <a:rPr lang="en-ZA" sz="4000" b="1" i="1" dirty="0" err="1">
                <a:latin typeface="Cambria" panose="02040503050406030204" pitchFamily="18" charset="0"/>
              </a:rPr>
              <a:t>Cité</a:t>
            </a:r>
            <a:r>
              <a:rPr lang="en-ZA" sz="4000" b="1" i="1" dirty="0">
                <a:latin typeface="Cambria" panose="02040503050406030204" pitchFamily="18" charset="0"/>
              </a:rPr>
              <a:t>  de  la  </a:t>
            </a:r>
            <a:r>
              <a:rPr lang="en-ZA" sz="4000" b="1" i="1" dirty="0" err="1">
                <a:latin typeface="Cambria" panose="02040503050406030204" pitchFamily="18" charset="0"/>
              </a:rPr>
              <a:t>Paix</a:t>
            </a:r>
            <a:r>
              <a:rPr lang="en-ZA" sz="4000" b="1" i="1" dirty="0">
                <a:latin typeface="Cambria" panose="02040503050406030204" pitchFamily="18" charset="0"/>
              </a:rPr>
              <a:t>! 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4. </a:t>
            </a:r>
            <a:r>
              <a:rPr lang="en-ZA" sz="4000" b="1" i="1" dirty="0" err="1">
                <a:latin typeface="Cambria" panose="02040503050406030204" pitchFamily="18" charset="0"/>
              </a:rPr>
              <a:t>Cité</a:t>
            </a:r>
            <a:r>
              <a:rPr lang="en-ZA" sz="4000" b="1" i="1" dirty="0">
                <a:latin typeface="Cambria" panose="02040503050406030204" pitchFamily="18" charset="0"/>
              </a:rPr>
              <a:t>  de  l’ Amour!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5. </a:t>
            </a:r>
            <a:r>
              <a:rPr lang="en-ZA" sz="4000" b="1" i="1" dirty="0" err="1">
                <a:latin typeface="Cambria" panose="02040503050406030204" pitchFamily="18" charset="0"/>
              </a:rPr>
              <a:t>Cité</a:t>
            </a:r>
            <a:r>
              <a:rPr lang="en-ZA" sz="4000" b="1" i="1" dirty="0">
                <a:latin typeface="Cambria" panose="02040503050406030204" pitchFamily="18" charset="0"/>
              </a:rPr>
              <a:t>  de  la joie!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6. </a:t>
            </a:r>
            <a:r>
              <a:rPr lang="en-ZA" sz="4000" b="1" i="1" dirty="0" err="1">
                <a:latin typeface="Cambria" panose="02040503050406030204" pitchFamily="18" charset="0"/>
              </a:rPr>
              <a:t>Cité</a:t>
            </a:r>
            <a:r>
              <a:rPr lang="en-ZA" sz="4000" b="1" i="1" dirty="0">
                <a:latin typeface="Cambria" panose="02040503050406030204" pitchFamily="18" charset="0"/>
              </a:rPr>
              <a:t>  de  Lumière!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000" b="1" i="1" dirty="0">
              <a:latin typeface="Cambria" panose="02040503050406030204" pitchFamily="18" charset="0"/>
            </a:endParaRPr>
          </a:p>
        </p:txBody>
      </p:sp>
      <p:sp>
        <p:nvSpPr>
          <p:cNvPr id="9" name="Right Brace 8"/>
          <p:cNvSpPr/>
          <p:nvPr/>
        </p:nvSpPr>
        <p:spPr>
          <a:xfrm>
            <a:off x="7567892" y="618916"/>
            <a:ext cx="316642" cy="1201272"/>
          </a:xfrm>
          <a:prstGeom prst="rightBrace">
            <a:avLst>
              <a:gd name="adj1" fmla="val 49593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Rectangle 9"/>
          <p:cNvSpPr/>
          <p:nvPr/>
        </p:nvSpPr>
        <p:spPr>
          <a:xfrm>
            <a:off x="7905870" y="957942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Cambria" panose="02040503050406030204" pitchFamily="18" charset="0"/>
              </a:rPr>
              <a:t>(X2)</a:t>
            </a:r>
            <a:endParaRPr lang="en-ZA" sz="2800" b="1" i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5222" y="2077333"/>
            <a:ext cx="7040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(X4)</a:t>
            </a:r>
          </a:p>
        </p:txBody>
      </p:sp>
      <p:sp>
        <p:nvSpPr>
          <p:cNvPr id="8" name="Down Arrow 7"/>
          <p:cNvSpPr/>
          <p:nvPr/>
        </p:nvSpPr>
        <p:spPr>
          <a:xfrm>
            <a:off x="3948953" y="6429139"/>
            <a:ext cx="2179320" cy="366108"/>
          </a:xfrm>
          <a:prstGeom prst="downArrow">
            <a:avLst>
              <a:gd name="adj1" fmla="val 83134"/>
              <a:gd name="adj2" fmla="val 50000"/>
            </a:avLst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Rectangle 10"/>
          <p:cNvSpPr/>
          <p:nvPr/>
        </p:nvSpPr>
        <p:spPr>
          <a:xfrm>
            <a:off x="4113034" y="6336268"/>
            <a:ext cx="1830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latin typeface="Cambria" panose="02040503050406030204" pitchFamily="18" charset="0"/>
              </a:rPr>
              <a:t>We’re marching</a:t>
            </a:r>
            <a:endParaRPr lang="en-ZA" dirty="0"/>
          </a:p>
        </p:txBody>
      </p:sp>
      <p:pic>
        <p:nvPicPr>
          <p:cNvPr id="12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99232">
            <a:off x="2769715" y="5957898"/>
            <a:ext cx="1224801" cy="1126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Diamond 12"/>
          <p:cNvSpPr/>
          <p:nvPr/>
        </p:nvSpPr>
        <p:spPr>
          <a:xfrm>
            <a:off x="3903605" y="23301"/>
            <a:ext cx="1106424" cy="51615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47951512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591928"/>
            <a:ext cx="9144000" cy="5732671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We  are  marching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Over to Jerusalem.</a:t>
            </a:r>
          </a:p>
          <a:p>
            <a:pPr marL="0" indent="0" algn="ctr">
              <a:buNone/>
            </a:pPr>
            <a:b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Jerusalem, Jerusalem </a:t>
            </a: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endParaRPr lang="en-ZA" sz="4000" b="1" i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          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1. </a:t>
            </a:r>
            <a:r>
              <a:rPr lang="en-ZA" sz="4000" b="1" i="1" dirty="0">
                <a:latin typeface="Cambria" panose="02040503050406030204" pitchFamily="18" charset="0"/>
              </a:rPr>
              <a:t>The  Pearly City!</a:t>
            </a:r>
            <a:endParaRPr lang="en-ZA" sz="4000" i="1" dirty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2. </a:t>
            </a:r>
            <a:r>
              <a:rPr lang="en-ZA" sz="4000" b="1" i="1" dirty="0">
                <a:latin typeface="Cambria" panose="02040503050406030204" pitchFamily="18" charset="0"/>
              </a:rPr>
              <a:t>The  City  of  Peace!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3. </a:t>
            </a:r>
            <a:r>
              <a:rPr lang="en-ZA" sz="4000" b="1" i="1" dirty="0">
                <a:latin typeface="Cambria" panose="02040503050406030204" pitchFamily="18" charset="0"/>
              </a:rPr>
              <a:t>The  City  of  Joy!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  4. </a:t>
            </a:r>
            <a:r>
              <a:rPr lang="en-ZA" sz="4000" b="1" i="1" dirty="0">
                <a:latin typeface="Cambria" panose="02040503050406030204" pitchFamily="18" charset="0"/>
              </a:rPr>
              <a:t>The  City of Love!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        </a:t>
            </a:r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Jerusalem, Jerusalem                    </a:t>
            </a:r>
          </a:p>
        </p:txBody>
      </p:sp>
      <p:sp>
        <p:nvSpPr>
          <p:cNvPr id="9" name="Right Brace 8"/>
          <p:cNvSpPr/>
          <p:nvPr/>
        </p:nvSpPr>
        <p:spPr>
          <a:xfrm>
            <a:off x="6481310" y="708493"/>
            <a:ext cx="228600" cy="961927"/>
          </a:xfrm>
          <a:prstGeom prst="rightBrace">
            <a:avLst>
              <a:gd name="adj1" fmla="val 53719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Rectangle 9"/>
          <p:cNvSpPr/>
          <p:nvPr/>
        </p:nvSpPr>
        <p:spPr>
          <a:xfrm>
            <a:off x="6562165" y="927847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Cambria" panose="02040503050406030204" pitchFamily="18" charset="0"/>
              </a:rPr>
              <a:t>(X2)</a:t>
            </a:r>
            <a:endParaRPr lang="en-ZA" sz="2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09293" y="2590800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</a:rPr>
              <a:t>(X2)</a:t>
            </a:r>
            <a:endParaRPr lang="en-ZA" sz="500" b="1" i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62036" y="5843726"/>
            <a:ext cx="6944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</a:rPr>
              <a:t>(X…)</a:t>
            </a:r>
            <a:endParaRPr lang="en-ZA" sz="500" b="1" i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13" name="Action Button: End 12">
            <a:hlinkClick r:id="" action="ppaction://hlinkshowjump?jump=lastslide" highlightClick="1"/>
          </p:cNvPr>
          <p:cNvSpPr/>
          <p:nvPr/>
        </p:nvSpPr>
        <p:spPr>
          <a:xfrm>
            <a:off x="4424136" y="6477000"/>
            <a:ext cx="944951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7" name="Diamond 16"/>
          <p:cNvSpPr/>
          <p:nvPr/>
        </p:nvSpPr>
        <p:spPr>
          <a:xfrm>
            <a:off x="4343399" y="84916"/>
            <a:ext cx="1106424" cy="51615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33603286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51440FE-673F-44A9-BBBE-FB6AAF802A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E0C38A7-9ECC-46D6-A2D9-08AC4AF0820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ACBD8D-D3BF-473F-BF7A-8E55B512DE89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2403</TotalTime>
  <Words>187</Words>
  <Application>Microsoft Office PowerPoint</Application>
  <PresentationFormat>On-screen Show (4:3)</PresentationFormat>
  <Paragraphs>38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Cambria</vt:lpstr>
      <vt:lpstr>Office Theme</vt:lpstr>
      <vt:lpstr>WE ARE MARCHING OVER  TO JERUSALEM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LUBO</cp:lastModifiedBy>
  <cp:revision>153</cp:revision>
  <dcterms:created xsi:type="dcterms:W3CDTF">2006-08-16T00:00:00Z</dcterms:created>
  <dcterms:modified xsi:type="dcterms:W3CDTF">2024-11-16T16:06:11Z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