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6" r:id="rId2"/>
    <p:sldId id="257" r:id="rId3"/>
    <p:sldId id="277" r:id="rId4"/>
    <p:sldId id="278" r:id="rId5"/>
    <p:sldId id="285" r:id="rId6"/>
    <p:sldId id="279" r:id="rId7"/>
    <p:sldId id="286" r:id="rId8"/>
    <p:sldId id="281" r:id="rId9"/>
    <p:sldId id="287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084" autoAdjust="0"/>
  </p:normalViewPr>
  <p:slideViewPr>
    <p:cSldViewPr>
      <p:cViewPr varScale="1">
        <p:scale>
          <a:sx n="72" d="100"/>
          <a:sy n="72" d="100"/>
        </p:scale>
        <p:origin x="132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67C4D7-FFE3-479A-808C-BFD9EB1ACD47}" type="datetimeFigureOut">
              <a:rPr lang="en-US" smtClean="0"/>
              <a:pPr/>
              <a:t>7/3/2020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C7B377-54BA-4AF8-A7BF-43AFFEEF29FE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00745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7B377-54BA-4AF8-A7BF-43AFFEEF29FE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7B377-54BA-4AF8-A7BF-43AFFEEF29FE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7B377-54BA-4AF8-A7BF-43AFFEEF29FE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187355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7B377-54BA-4AF8-A7BF-43AFFEEF29FE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14075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7B377-54BA-4AF8-A7BF-43AFFEEF29FE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682445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7B377-54BA-4AF8-A7BF-43AFFEEF29FE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803194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7B377-54BA-4AF8-A7BF-43AFFEEF29FE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465356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7B377-54BA-4AF8-A7BF-43AFFEEF29FE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865194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7B377-54BA-4AF8-A7BF-43AFFEEF29FE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330950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33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835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175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64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70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235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17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748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17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63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66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121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685800"/>
            <a:ext cx="9144000" cy="5486400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</a:rPr>
              <a:t>We </a:t>
            </a:r>
            <a:r>
              <a:rPr lang="en-ZA" sz="60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Are </a:t>
            </a:r>
            <a: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</a:rPr>
              <a:t>Pilgrims </a:t>
            </a:r>
            <a:r>
              <a:rPr lang="en-ZA" sz="60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sz="6000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60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on </a:t>
            </a:r>
            <a: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</a:rPr>
              <a:t>a </a:t>
            </a:r>
            <a:r>
              <a:rPr lang="en-ZA" sz="60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Day</a:t>
            </a:r>
            <a:br>
              <a:rPr lang="en-ZA" sz="6000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8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sz="800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GB" sz="1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GB" sz="1600" b="1" dirty="0" smtClean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GB" sz="48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734</a:t>
            </a:r>
            <a:br>
              <a:rPr lang="en-GB" sz="4800" b="1" dirty="0" smtClean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GB" sz="48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GB" sz="4800" b="1" dirty="0" smtClean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48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886200" y="4419600"/>
            <a:ext cx="1219200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40386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5000" dist="25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GB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We are pilgrims of a day</a:t>
            </a: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Homeward bound, homeward bound;</a:t>
            </a: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Singing on our cheerful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way,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We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are homeward bound.</a:t>
            </a: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4018788" y="1190007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52578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5000" dist="25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34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Onward</a:t>
            </a:r>
            <a:r>
              <a:rPr lang="en-ZA" sz="34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upward still, </a:t>
            </a: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 you hopeful pilgrims;</a:t>
            </a:r>
          </a:p>
          <a:p>
            <a:pPr marL="0" indent="0" algn="ctr">
              <a:buNone/>
            </a:pP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Forward, fear no ill, yonder is our Home;</a:t>
            </a:r>
          </a:p>
          <a:p>
            <a:pPr marL="0" indent="0" algn="ctr">
              <a:buNone/>
            </a:pP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We </a:t>
            </a:r>
            <a:r>
              <a:rPr lang="en-ZA" sz="3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journey, hand in </a:t>
            </a: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hand,</a:t>
            </a:r>
          </a:p>
          <a:p>
            <a:pPr marL="0" indent="0" algn="ctr">
              <a:buNone/>
            </a:pP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To the Holy City;</a:t>
            </a:r>
          </a:p>
          <a:p>
            <a:pPr marL="0" indent="0" algn="ctr">
              <a:buNone/>
            </a:pP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 </a:t>
            </a:r>
            <a:r>
              <a:rPr lang="en-ZA" sz="3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come, </a:t>
            </a: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you </a:t>
            </a:r>
            <a:r>
              <a:rPr lang="en-ZA" sz="3400" b="1" i="1" dirty="0">
                <a:solidFill>
                  <a:schemeClr val="bg1"/>
                </a:solidFill>
                <a:latin typeface="Cambria" panose="02040503050406030204" pitchFamily="18" charset="0"/>
              </a:rPr>
              <a:t>friends and </a:t>
            </a: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neighbours,</a:t>
            </a:r>
          </a:p>
          <a:p>
            <a:pPr marL="0" indent="0" algn="ctr">
              <a:buNone/>
            </a:pP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And </a:t>
            </a:r>
            <a:r>
              <a:rPr lang="en-ZA" sz="3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join the pilgrim band.</a:t>
            </a:r>
            <a:endParaRPr lang="en-US" sz="3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i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US" sz="3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3762043" y="583096"/>
            <a:ext cx="1619915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66736" y="609600"/>
            <a:ext cx="110318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200" b="1" dirty="0" smtClean="0">
                <a:latin typeface="Cambria" panose="02040503050406030204" pitchFamily="18" charset="0"/>
              </a:rPr>
              <a:t>Chorus</a:t>
            </a:r>
            <a:endParaRPr lang="en-ZA" sz="2200" dirty="0"/>
          </a:p>
        </p:txBody>
      </p:sp>
    </p:spTree>
    <p:extLst>
      <p:ext uri="{BB962C8B-B14F-4D97-AF65-F5344CB8AC3E}">
        <p14:creationId xmlns:p14="http://schemas.microsoft.com/office/powerpoint/2010/main" val="261225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40386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5000" dist="25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We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are happy in the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Lord,</a:t>
            </a:r>
          </a:p>
          <a:p>
            <a:pPr marL="0" indent="0" algn="ctr">
              <a:buNone/>
            </a:pP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Trav’ling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on,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trav’ling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on;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Trusting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in His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Holy Word,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We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are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trav’ling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on.</a:t>
            </a: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4018788" y="1190007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674865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52578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5000" dist="25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34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Onward</a:t>
            </a:r>
            <a:r>
              <a:rPr lang="en-ZA" sz="34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upward still, </a:t>
            </a: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 you hopeful pilgrims;</a:t>
            </a:r>
          </a:p>
          <a:p>
            <a:pPr marL="0" indent="0" algn="ctr">
              <a:buNone/>
            </a:pP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Forward, fear no ill, yonder is our Home;</a:t>
            </a:r>
          </a:p>
          <a:p>
            <a:pPr marL="0" indent="0" algn="ctr">
              <a:buNone/>
            </a:pP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We </a:t>
            </a:r>
            <a:r>
              <a:rPr lang="en-ZA" sz="3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journey, hand in </a:t>
            </a: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hand,</a:t>
            </a:r>
          </a:p>
          <a:p>
            <a:pPr marL="0" indent="0" algn="ctr">
              <a:buNone/>
            </a:pP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To the </a:t>
            </a: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Ho</a:t>
            </a: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ly </a:t>
            </a: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City;</a:t>
            </a:r>
          </a:p>
          <a:p>
            <a:pPr marL="0" indent="0" algn="ctr">
              <a:buNone/>
            </a:pP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 </a:t>
            </a:r>
            <a:r>
              <a:rPr lang="en-ZA" sz="3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come, </a:t>
            </a: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you </a:t>
            </a:r>
            <a:r>
              <a:rPr lang="en-ZA" sz="3400" b="1" i="1" dirty="0">
                <a:solidFill>
                  <a:schemeClr val="bg1"/>
                </a:solidFill>
                <a:latin typeface="Cambria" panose="02040503050406030204" pitchFamily="18" charset="0"/>
              </a:rPr>
              <a:t>friends and </a:t>
            </a: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neighbours,</a:t>
            </a:r>
          </a:p>
          <a:p>
            <a:pPr marL="0" indent="0" algn="ctr">
              <a:buNone/>
            </a:pP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And </a:t>
            </a:r>
            <a:r>
              <a:rPr lang="en-ZA" sz="3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join the pilgrim band.</a:t>
            </a:r>
            <a:endParaRPr lang="en-US" sz="3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i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US" sz="3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3762043" y="583096"/>
            <a:ext cx="1619915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66736" y="609600"/>
            <a:ext cx="110318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200" b="1" dirty="0" smtClean="0">
                <a:latin typeface="Cambria" panose="02040503050406030204" pitchFamily="18" charset="0"/>
              </a:rPr>
              <a:t>Chorus</a:t>
            </a:r>
            <a:endParaRPr lang="en-ZA" sz="2200" dirty="0"/>
          </a:p>
        </p:txBody>
      </p:sp>
    </p:spTree>
    <p:extLst>
      <p:ext uri="{BB962C8B-B14F-4D97-AF65-F5344CB8AC3E}">
        <p14:creationId xmlns:p14="http://schemas.microsoft.com/office/powerpoint/2010/main" val="3920959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40386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5000" dist="25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Unhappiness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here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below,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Soon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will end, soon will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end;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In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 land to which we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go,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Toil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and care will end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endParaRPr lang="en-US" sz="36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4018788" y="1190007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810781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52578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5000" dist="25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34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Onward</a:t>
            </a:r>
            <a:r>
              <a:rPr lang="en-ZA" sz="34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upward still, </a:t>
            </a: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 you hopeful pilgrims;</a:t>
            </a:r>
          </a:p>
          <a:p>
            <a:pPr marL="0" indent="0" algn="ctr">
              <a:buNone/>
            </a:pP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Forward, fear no ill, yonder is our Home;</a:t>
            </a:r>
          </a:p>
          <a:p>
            <a:pPr marL="0" indent="0" algn="ctr">
              <a:buNone/>
            </a:pP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We </a:t>
            </a:r>
            <a:r>
              <a:rPr lang="en-ZA" sz="3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journey, hand in </a:t>
            </a: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hand,</a:t>
            </a:r>
          </a:p>
          <a:p>
            <a:pPr marL="0" indent="0" algn="ctr">
              <a:buNone/>
            </a:pP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To the </a:t>
            </a: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Ho</a:t>
            </a: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ly </a:t>
            </a: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City;</a:t>
            </a:r>
          </a:p>
          <a:p>
            <a:pPr marL="0" indent="0" algn="ctr">
              <a:buNone/>
            </a:pP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 </a:t>
            </a:r>
            <a:r>
              <a:rPr lang="en-ZA" sz="3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come, </a:t>
            </a: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you </a:t>
            </a:r>
            <a:r>
              <a:rPr lang="en-ZA" sz="3400" b="1" i="1" dirty="0">
                <a:solidFill>
                  <a:schemeClr val="bg1"/>
                </a:solidFill>
                <a:latin typeface="Cambria" panose="02040503050406030204" pitchFamily="18" charset="0"/>
              </a:rPr>
              <a:t>friends and </a:t>
            </a: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neighbours,</a:t>
            </a:r>
          </a:p>
          <a:p>
            <a:pPr marL="0" indent="0" algn="ctr">
              <a:buNone/>
            </a:pP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And </a:t>
            </a:r>
            <a:r>
              <a:rPr lang="en-ZA" sz="3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join the pilgrim band.</a:t>
            </a:r>
            <a:endParaRPr lang="en-US" sz="3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i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US" sz="3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3762043" y="583096"/>
            <a:ext cx="1619915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66736" y="609600"/>
            <a:ext cx="110318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200" b="1" dirty="0" smtClean="0">
                <a:latin typeface="Cambria" panose="02040503050406030204" pitchFamily="18" charset="0"/>
              </a:rPr>
              <a:t>Chorus</a:t>
            </a:r>
            <a:endParaRPr lang="en-ZA" sz="2200" dirty="0"/>
          </a:p>
        </p:txBody>
      </p:sp>
    </p:spTree>
    <p:extLst>
      <p:ext uri="{BB962C8B-B14F-4D97-AF65-F5344CB8AC3E}">
        <p14:creationId xmlns:p14="http://schemas.microsoft.com/office/powerpoint/2010/main" val="2891911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40386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5000" dist="25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Working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all the way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along,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Rest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will come, rest will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come;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Lighten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work with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pray’r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and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song,</a:t>
            </a:r>
          </a:p>
          <a:p>
            <a:pPr marL="0" indent="0" algn="ctr">
              <a:buNone/>
            </a:pPr>
            <a:r>
              <a:rPr lang="en-ZA" sz="3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Blessèd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rest will come.</a:t>
            </a:r>
            <a:endParaRPr lang="en-US" sz="36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4018788" y="1190007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82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52578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5000" dist="25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34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Onward</a:t>
            </a:r>
            <a:r>
              <a:rPr lang="en-ZA" sz="34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upward still, </a:t>
            </a: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 you hopeful pilgrims;</a:t>
            </a:r>
          </a:p>
          <a:p>
            <a:pPr marL="0" indent="0" algn="ctr">
              <a:buNone/>
            </a:pP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Forward, fear no ill, yonder is our Home;</a:t>
            </a:r>
          </a:p>
          <a:p>
            <a:pPr marL="0" indent="0" algn="ctr">
              <a:buNone/>
            </a:pP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We </a:t>
            </a:r>
            <a:r>
              <a:rPr lang="en-ZA" sz="3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journey, hand in </a:t>
            </a: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hand,</a:t>
            </a:r>
          </a:p>
          <a:p>
            <a:pPr marL="0" indent="0" algn="ctr">
              <a:buNone/>
            </a:pP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To the </a:t>
            </a: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Ho</a:t>
            </a: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ly </a:t>
            </a: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City;</a:t>
            </a:r>
          </a:p>
          <a:p>
            <a:pPr marL="0" indent="0" algn="ctr">
              <a:buNone/>
            </a:pP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 </a:t>
            </a:r>
            <a:r>
              <a:rPr lang="en-ZA" sz="3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come, </a:t>
            </a: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you </a:t>
            </a:r>
            <a:r>
              <a:rPr lang="en-ZA" sz="3400" b="1" i="1" dirty="0">
                <a:solidFill>
                  <a:schemeClr val="bg1"/>
                </a:solidFill>
                <a:latin typeface="Cambria" panose="02040503050406030204" pitchFamily="18" charset="0"/>
              </a:rPr>
              <a:t>friends and </a:t>
            </a: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neighbours,</a:t>
            </a:r>
          </a:p>
          <a:p>
            <a:pPr marL="0" indent="0" algn="ctr">
              <a:buNone/>
            </a:pPr>
            <a:r>
              <a:rPr lang="en-ZA" sz="3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And </a:t>
            </a:r>
            <a:r>
              <a:rPr lang="en-ZA" sz="3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join the pilgrim band.</a:t>
            </a:r>
            <a:endParaRPr lang="en-US" sz="3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i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US" sz="3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3762043" y="583096"/>
            <a:ext cx="1619915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66736" y="609600"/>
            <a:ext cx="110318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200" b="1" dirty="0" smtClean="0">
                <a:latin typeface="Cambria" panose="02040503050406030204" pitchFamily="18" charset="0"/>
              </a:rPr>
              <a:t>Chorus</a:t>
            </a:r>
            <a:endParaRPr lang="en-ZA" sz="2200" dirty="0"/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316730" y="5562600"/>
            <a:ext cx="586740" cy="153431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4668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</TotalTime>
  <Words>308</Words>
  <Application>Microsoft Office PowerPoint</Application>
  <PresentationFormat>On-screen Show (4:3)</PresentationFormat>
  <Paragraphs>71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Cambria</vt:lpstr>
      <vt:lpstr>Office Theme</vt:lpstr>
      <vt:lpstr>We Are Pilgrims  on a Day   734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CHANNELS ONLY</dc:title>
  <dc:creator>Ukelo</dc:creator>
  <cp:lastModifiedBy>c</cp:lastModifiedBy>
  <cp:revision>30</cp:revision>
  <dcterms:created xsi:type="dcterms:W3CDTF">2006-08-16T00:00:00Z</dcterms:created>
  <dcterms:modified xsi:type="dcterms:W3CDTF">2020-07-04T02:28:55Z</dcterms:modified>
</cp:coreProperties>
</file>