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3020C4-EFDF-409B-81FF-AA48ADE754D5}" type="datetimeFigureOut">
              <a:rPr lang="en-US" smtClean="0"/>
              <a:pPr/>
              <a:t>4/16/2024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957E3-CAC0-4A72-A079-8AA32DACC95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34277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957E3-CAC0-4A72-A079-8AA32DACC95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randomBar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We Glorify Your Name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361</a:t>
            </a:r>
          </a:p>
          <a:p>
            <a:pPr algn="ctr">
              <a:buNone/>
            </a:pPr>
            <a:endParaRPr lang="en-ZA" sz="2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1.     We   g l o 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f y    your Name!    </a:t>
            </a:r>
            <a: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000" i="1" dirty="0">
                <a:solidFill>
                  <a:srgbClr val="FFFF00"/>
                </a:solidFill>
                <a:latin typeface="Cambria" panose="02040503050406030204" pitchFamily="18" charset="0"/>
              </a:rPr>
              <a:t>x4</a:t>
            </a:r>
            <a: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</a:rPr>
              <a:t>)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2.     We  m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f y   your Name!       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3.     We  s a n c 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f y  your Name!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4.     We  praise  your Holy Name!</a:t>
            </a:r>
          </a:p>
          <a:p>
            <a:pPr>
              <a:lnSpc>
                <a:spcPct val="90000"/>
              </a:lnSpc>
              <a:buNone/>
              <a:defRPr/>
            </a:pPr>
            <a:endParaRPr lang="en-ZA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5.    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Siyakudumisa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                   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6.    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Akekhofanawe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7.    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Sibabazawena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8.     Amen, amen, amen!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276600" y="6400800"/>
            <a:ext cx="6858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randomBar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6901</TotalTime>
  <Words>84</Words>
  <Application>Microsoft Office PowerPoint</Application>
  <PresentationFormat>On-screen Show (4:3)</PresentationFormat>
  <Paragraphs>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Cambria</vt:lpstr>
      <vt:lpstr>Georgia</vt:lpstr>
      <vt:lpstr>Trebuchet MS</vt:lpstr>
      <vt:lpstr>Wingdings 2</vt:lpstr>
      <vt:lpstr>Urban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21</cp:revision>
  <dcterms:created xsi:type="dcterms:W3CDTF">2006-08-16T00:00:00Z</dcterms:created>
  <dcterms:modified xsi:type="dcterms:W3CDTF">2024-04-16T17:08:12Z</dcterms:modified>
</cp:coreProperties>
</file>