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59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EF3D1-F91B-4FEB-BCB5-79F3B48EEFDB}" type="datetimeFigureOut">
              <a:rPr lang="en-US" smtClean="0"/>
              <a:pPr/>
              <a:t>12/31/2021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0E264-37CC-49C7-80F6-FDB1C915761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0E264-37CC-49C7-80F6-FDB1C915761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0E264-37CC-49C7-80F6-FDB1C915761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0E264-37CC-49C7-80F6-FDB1C9157610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7618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0"/>
            <a:ext cx="8839200" cy="342900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endParaRPr lang="en-ZA" sz="4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  HAVE  COME  </a:t>
            </a: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INTO  HIS  HOUSE</a:t>
            </a:r>
            <a:endParaRPr lang="en-ZA" sz="48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200</a:t>
            </a:r>
          </a:p>
        </p:txBody>
      </p:sp>
      <p:sp>
        <p:nvSpPr>
          <p:cNvPr id="4" name="Bevel 3"/>
          <p:cNvSpPr/>
          <p:nvPr/>
        </p:nvSpPr>
        <p:spPr>
          <a:xfrm>
            <a:off x="3942247" y="3581400"/>
            <a:ext cx="1259506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1"/>
            <a:ext cx="8839200" cy="164623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1143000"/>
            <a:ext cx="85344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We have come into His house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magnify His Name and worship Him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</a:t>
            </a:r>
          </a:p>
          <a:p>
            <a:pPr algn="ctr">
              <a:buNone/>
            </a:pP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We have come into His house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magnify His Name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worship Christ the Lord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Worship Christ the Lord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302752" y="1190172"/>
            <a:ext cx="355020" cy="1220726"/>
          </a:xfrm>
          <a:prstGeom prst="rightBrace">
            <a:avLst>
              <a:gd name="adj1" fmla="val 41040"/>
              <a:gd name="adj2" fmla="val 54244"/>
            </a:avLst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534400" y="1628393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1"/>
            <a:ext cx="8839200" cy="164623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b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1066800"/>
            <a:ext cx="8534400" cy="5105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So let us lift up holy hands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magnify His Name and worship Him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</a:t>
            </a:r>
          </a:p>
          <a:p>
            <a:pPr algn="ctr">
              <a:buNone/>
            </a:pPr>
            <a:endParaRPr lang="en-ZA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So let us lift up holy hands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magnify His Name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worship Christ the Lord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Worship Christ the Lord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1000" y="5518766"/>
            <a:ext cx="609600" cy="12003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  <a:prstDash val="solid"/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DC88F610-DEF8-425E-A018-5C0BFEE20159}"/>
              </a:ext>
            </a:extLst>
          </p:cNvPr>
          <p:cNvSpPr/>
          <p:nvPr/>
        </p:nvSpPr>
        <p:spPr>
          <a:xfrm>
            <a:off x="8302752" y="1141474"/>
            <a:ext cx="355020" cy="1220726"/>
          </a:xfrm>
          <a:prstGeom prst="rightBrace">
            <a:avLst>
              <a:gd name="adj1" fmla="val 41040"/>
              <a:gd name="adj2" fmla="val 54244"/>
            </a:avLst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87943F-2840-4000-8764-8F35B848ED2B}"/>
              </a:ext>
            </a:extLst>
          </p:cNvPr>
          <p:cNvSpPr/>
          <p:nvPr/>
        </p:nvSpPr>
        <p:spPr>
          <a:xfrm>
            <a:off x="8534400" y="1581221"/>
            <a:ext cx="558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6783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36</TotalTime>
  <Words>83</Words>
  <Application>Microsoft Office PowerPoint</Application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Cambria</vt:lpstr>
      <vt:lpstr>Georgia</vt:lpstr>
      <vt:lpstr>Wingdings</vt:lpstr>
      <vt:lpstr>Wingdings 2</vt:lpstr>
      <vt:lpstr>Civic</vt:lpstr>
      <vt:lpstr>PowerPoint Presentation</vt:lpstr>
      <vt:lpstr>1 </vt:lpstr>
      <vt:lpstr>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23</cp:revision>
  <dcterms:created xsi:type="dcterms:W3CDTF">2006-08-16T00:00:00Z</dcterms:created>
  <dcterms:modified xsi:type="dcterms:W3CDTF">2021-12-31T21:51:45Z</dcterms:modified>
</cp:coreProperties>
</file>