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cover/>
  </p:transition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43000"/>
            <a:ext cx="7772400" cy="1752600"/>
          </a:xfrm>
        </p:spPr>
        <p:txBody>
          <a:bodyPr>
            <a:normAutofit/>
          </a:bodyPr>
          <a:lstStyle/>
          <a:p>
            <a:r>
              <a:rPr lang="en-ZA" sz="5400" b="1" i="1" dirty="0">
                <a:solidFill>
                  <a:schemeClr val="tx1"/>
                </a:solidFill>
              </a:rPr>
              <a:t>We Have Heard</a:t>
            </a:r>
            <a:br>
              <a:rPr lang="en-ZA" sz="5400" b="1" i="1" dirty="0">
                <a:solidFill>
                  <a:schemeClr val="tx1"/>
                </a:solidFill>
              </a:rPr>
            </a:br>
            <a:endParaRPr lang="en-ZA" sz="5400" b="1" i="1" dirty="0">
              <a:solidFill>
                <a:schemeClr val="tx1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3733800" y="2209800"/>
            <a:ext cx="1600200" cy="914400"/>
          </a:xfrm>
          <a:prstGeom prst="ellipse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/>
              <a:t>538</a:t>
            </a:r>
          </a:p>
          <a:p>
            <a:pPr algn="ctr"/>
            <a:r>
              <a:rPr lang="en-ZA" sz="2400" i="1" dirty="0"/>
              <a:t>+ </a:t>
            </a:r>
            <a:r>
              <a:rPr lang="en-ZA" sz="2400" i="1" dirty="0" err="1"/>
              <a:t>solfa</a:t>
            </a:r>
            <a:endParaRPr lang="en-ZA" sz="2400" i="1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52400" y="152400"/>
            <a:ext cx="8839200" cy="990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endParaRPr lang="en-ZA" dirty="0"/>
          </a:p>
        </p:txBody>
      </p:sp>
      <p:sp>
        <p:nvSpPr>
          <p:cNvPr id="6" name="Bevel 5"/>
          <p:cNvSpPr/>
          <p:nvPr/>
        </p:nvSpPr>
        <p:spPr>
          <a:xfrm>
            <a:off x="3962400" y="3607308"/>
            <a:ext cx="11430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3988734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838200"/>
            <a:ext cx="9144000" cy="58674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We have heard the joyful sound: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Jesus saves! Jesus saves!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Tell the message all around: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Jesus saves! Jesus </a:t>
            </a:r>
            <a:r>
              <a:rPr lang="fr-FR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saves</a:t>
            </a: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Bear the news to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ev’ry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land,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Climb the steeps and cross the waves;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Onward!  -‘tis our Lord’s command: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Jesus saves! Jesus saves!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4191000" y="131620"/>
            <a:ext cx="685800" cy="685800"/>
          </a:xfrm>
          <a:prstGeom prst="ellipse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55216919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52400" y="152400"/>
            <a:ext cx="8839200" cy="990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685800"/>
            <a:ext cx="9144000" cy="58674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Waft it on the rolling tide;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Jesus saves! Jesus saves!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Say to sinners far and wide;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Jesus saves! Jesus saves!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Sing, ye islands of the sea,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Echo back, ye ocean caves;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Each shall keep her jubilee;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Jesus saves! </a:t>
            </a: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Jesus saves!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4229100" y="0"/>
            <a:ext cx="685800" cy="685800"/>
          </a:xfrm>
          <a:prstGeom prst="ellipse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180530391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52400" y="228600"/>
            <a:ext cx="8839200" cy="990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endParaRPr lang="en-ZA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685800"/>
            <a:ext cx="9144000" cy="586740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Sing above the toil and strife-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Jesus saves! Jesus saves!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By His death and endless life-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Jesus saves! Jesus saves!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Sing it softly through the gloom,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When the heart for mercy craves;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Sing in triumph o’er the tomb-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Jesus saves! Jesus saves!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4229100" y="0"/>
            <a:ext cx="685800" cy="685800"/>
          </a:xfrm>
          <a:prstGeom prst="ellipse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180530391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52400" y="152400"/>
            <a:ext cx="8839200" cy="990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744268"/>
            <a:ext cx="9144000" cy="5808932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Give the winds a mighty voice;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Jesus saves! Jesus saves!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Let the nations now rejoice-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Jesus saves! Jesus </a:t>
            </a:r>
            <a:r>
              <a:rPr lang="fr-FR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saves</a:t>
            </a: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Shout salvation full and free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To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ev’ry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 strand that ocean laves;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This our song of victory,</a:t>
            </a:r>
          </a:p>
          <a:p>
            <a:pPr marL="0" indent="0" algn="ctr">
              <a:buNone/>
            </a:pPr>
            <a:r>
              <a:rPr lang="fr-FR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Jesus saves! Jesus saves!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4229100" y="58468"/>
            <a:ext cx="685800" cy="685800"/>
          </a:xfrm>
          <a:prstGeom prst="ellipse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/>
              <a:t>4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343400" y="6684264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80530391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 dirty="0"/>
          </a:p>
        </p:txBody>
      </p:sp>
      <p:pic>
        <p:nvPicPr>
          <p:cNvPr id="4" name="Picture 2" descr="C:\Users\ukelo\Pictures\2013-06-02 June 2013\June 2013 002.JPG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sharpenSoften amount="10000"/>
                    </a14:imgEffect>
                    <a14:imgEffect>
                      <a14:brightnessContrast bright="4000" contrast="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169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7778856"/>
      </p:ext>
    </p:extLst>
  </p:cSld>
  <p:clrMapOvr>
    <a:masterClrMapping/>
  </p:clrMapOvr>
  <p:transition spd="slow">
    <p:cover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A1FAB8F0-4DF5-447A-895B-1181058577B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657B59-7C88-44EC-96E7-E0291905567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CD80CAB-EA61-4ECA-B37A-6F9BC20E86BE}">
  <ds:schemaRefs>
    <ds:schemaRef ds:uri="http://schemas.microsoft.com/office/2006/documentManagement/types"/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71</TotalTime>
  <Words>217</Words>
  <Application>Microsoft Office PowerPoint</Application>
  <PresentationFormat>On-screen Show (4:3)</PresentationFormat>
  <Paragraphs>40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Cambria</vt:lpstr>
      <vt:lpstr>Georgia</vt:lpstr>
      <vt:lpstr>Wingdings</vt:lpstr>
      <vt:lpstr>Wingdings 2</vt:lpstr>
      <vt:lpstr>Civic</vt:lpstr>
      <vt:lpstr>We Have Heard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have heard</dc:title>
  <dc:creator>A. Ukelo</dc:creator>
  <cp:lastModifiedBy>LUBO</cp:lastModifiedBy>
  <cp:revision>17</cp:revision>
  <dcterms:created xsi:type="dcterms:W3CDTF">2006-08-16T00:00:00Z</dcterms:created>
  <dcterms:modified xsi:type="dcterms:W3CDTF">2024-12-13T13:33:30Z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