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60" r:id="rId2"/>
    <p:sldId id="259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1594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3E56CE-3277-41EB-97A5-AA3198B8ABCF}" type="datetimeFigureOut">
              <a:rPr lang="en-US" smtClean="0"/>
              <a:pPr/>
              <a:t>12/22/2022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065448-5CEB-4D34-9605-08F697714022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2063112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12/22/2022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12/22/2022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12/22/2022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12/22/2022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n-US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12/22/2022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F732B9-F442-5D37-85B1-09C69ED6E3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066800"/>
            <a:ext cx="8229600" cy="2895600"/>
          </a:xfrm>
        </p:spPr>
        <p:txBody>
          <a:bodyPr>
            <a:normAutofit/>
          </a:bodyPr>
          <a:lstStyle/>
          <a:p>
            <a:br>
              <a:rPr lang="en-US" sz="4000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4800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WE </a:t>
            </a:r>
            <a:r>
              <a:rPr lang="en-US" sz="4800" b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THANK YOU, JESUS </a:t>
            </a:r>
            <a:br>
              <a:rPr lang="en-ZA" sz="4800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000" b="1" dirty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270</a:t>
            </a:r>
            <a:endParaRPr lang="en-ZA" sz="40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6618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F58D84-FEFF-CA0F-A2C5-4F65BF55B4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90600" y="609600"/>
            <a:ext cx="8001000" cy="54864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1. We thank you, Jesus, amen!</a:t>
            </a:r>
            <a:endParaRPr lang="en-ZA" sz="3600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>
              <a:buNone/>
            </a:pP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     We thank you, Jesus, amen! </a:t>
            </a:r>
          </a:p>
          <a:p>
            <a:pPr>
              <a:buNone/>
            </a:pP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     We thank you, Jesus, amen! </a:t>
            </a:r>
          </a:p>
          <a:p>
            <a:pPr>
              <a:buNone/>
            </a:pP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             Alleluia O Amen !</a:t>
            </a:r>
          </a:p>
          <a:p>
            <a:pPr>
              <a:buNone/>
            </a:pP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 2.  Jesus is the Way, amen! </a:t>
            </a:r>
            <a:r>
              <a:rPr lang="en-US" sz="3600" dirty="0">
                <a:solidFill>
                  <a:schemeClr val="tx1"/>
                </a:solidFill>
                <a:latin typeface="Cambria" panose="02040503050406030204" pitchFamily="18" charset="0"/>
              </a:rPr>
              <a:t>(X3)</a:t>
            </a: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    </a:t>
            </a:r>
          </a:p>
          <a:p>
            <a:pPr>
              <a:buNone/>
            </a:pP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 3.  Jesus is the Truth, amen!</a:t>
            </a:r>
            <a:r>
              <a:rPr lang="en-US" sz="3600" dirty="0">
                <a:solidFill>
                  <a:schemeClr val="tx1"/>
                </a:solidFill>
                <a:latin typeface="Cambria" panose="02040503050406030204" pitchFamily="18" charset="0"/>
              </a:rPr>
              <a:t> (X3)</a:t>
            </a:r>
            <a:endParaRPr lang="en-US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>
              <a:buNone/>
            </a:pP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 4.  Jesus is the Life, amen! </a:t>
            </a:r>
            <a:r>
              <a:rPr lang="en-US" sz="3600" dirty="0">
                <a:solidFill>
                  <a:schemeClr val="tx1"/>
                </a:solidFill>
                <a:latin typeface="Cambria" panose="02040503050406030204" pitchFamily="18" charset="0"/>
              </a:rPr>
              <a:t>(X3)</a:t>
            </a:r>
            <a:endParaRPr lang="en-US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endParaRPr lang="en-ZA" sz="3600" dirty="0"/>
          </a:p>
        </p:txBody>
      </p:sp>
      <p:sp>
        <p:nvSpPr>
          <p:cNvPr id="4" name="Action Button: End 3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DBA16F0D-4232-2EBD-D6D7-EA0D7F48B79A}"/>
              </a:ext>
            </a:extLst>
          </p:cNvPr>
          <p:cNvSpPr/>
          <p:nvPr/>
        </p:nvSpPr>
        <p:spPr>
          <a:xfrm>
            <a:off x="4343400" y="6056925"/>
            <a:ext cx="685800" cy="115275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963910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Technic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9710</TotalTime>
  <Words>80</Words>
  <Application>Microsoft Office PowerPoint</Application>
  <PresentationFormat>On-screen Show (4:3)</PresentationFormat>
  <Paragraphs>8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10" baseType="lpstr">
      <vt:lpstr>Book Antiqua</vt:lpstr>
      <vt:lpstr>Calibri</vt:lpstr>
      <vt:lpstr>Cambria</vt:lpstr>
      <vt:lpstr>Lucida Sans</vt:lpstr>
      <vt:lpstr>Wingdings</vt:lpstr>
      <vt:lpstr>Wingdings 2</vt:lpstr>
      <vt:lpstr>Wingdings 3</vt:lpstr>
      <vt:lpstr>Apex</vt:lpstr>
      <vt:lpstr> WE THANK YOU, JESUS  270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THANK YOU, JESUS   270</dc:title>
  <dc:creator>Ukelo</dc:creator>
  <cp:lastModifiedBy>Ukelo Alimange</cp:lastModifiedBy>
  <cp:revision>30</cp:revision>
  <dcterms:created xsi:type="dcterms:W3CDTF">2006-08-16T00:00:00Z</dcterms:created>
  <dcterms:modified xsi:type="dcterms:W3CDTF">2022-12-22T16:45:48Z</dcterms:modified>
</cp:coreProperties>
</file>