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73" r:id="rId7"/>
    <p:sldId id="269" r:id="rId8"/>
    <p:sldId id="280" r:id="rId9"/>
    <p:sldId id="270" r:id="rId10"/>
    <p:sldId id="281" r:id="rId11"/>
    <p:sldId id="271" r:id="rId12"/>
    <p:sldId id="282" r:id="rId13"/>
    <p:sldId id="272" r:id="rId14"/>
    <p:sldId id="28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2025/02/21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5385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2025/02/21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9362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2025/02/21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853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2025/02/21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6308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2025/02/21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9452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2025/02/21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070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2025/02/21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1231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2025/02/21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1521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2025/02/21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7763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2025/02/21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4189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E9DEEA-39E8-4FE5-ADF0-8DFB483A18F0}" type="datetimeFigureOut">
              <a:rPr lang="en-ZA" smtClean="0"/>
              <a:t>2025/02/21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6256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9DEEA-39E8-4FE5-ADF0-8DFB483A18F0}" type="datetimeFigureOut">
              <a:rPr lang="en-ZA" smtClean="0"/>
              <a:t>2025/02/21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28E7A-2D81-4C77-B066-214BF5AFB721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25203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7887" y="1262743"/>
            <a:ext cx="9419770" cy="4310743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b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80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Possible!</a:t>
            </a:r>
            <a:b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726</a:t>
            </a:r>
            <a:br>
              <a:rPr lang="en-ZA" sz="8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80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5546272" y="3951610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731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4779"/>
            <a:ext cx="10515600" cy="537345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Est-il possible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aujourd’hui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 vivre la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sainteté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Dans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monde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souillure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Où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l’iniquité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s’accroit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</a:t>
            </a:r>
          </a:p>
        </p:txBody>
      </p:sp>
      <p:sp>
        <p:nvSpPr>
          <p:cNvPr id="5" name="Diamond 4"/>
          <p:cNvSpPr/>
          <p:nvPr/>
        </p:nvSpPr>
        <p:spPr>
          <a:xfrm>
            <a:off x="5359675" y="276619"/>
            <a:ext cx="1472650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555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99700"/>
            <a:ext cx="10515600" cy="5893123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possible! Tout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possible!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Alléluia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plus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doute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tout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possible;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(Si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crois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Sans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hésiter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(Sans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hésiter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),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verras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verras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Gloire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(La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Gloire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).</a:t>
            </a:r>
          </a:p>
        </p:txBody>
      </p:sp>
      <p:sp>
        <p:nvSpPr>
          <p:cNvPr id="5" name="Diamond 4"/>
          <p:cNvSpPr/>
          <p:nvPr/>
        </p:nvSpPr>
        <p:spPr>
          <a:xfrm>
            <a:off x="5115951" y="12697"/>
            <a:ext cx="1960098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67654" y="50081"/>
            <a:ext cx="1385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Refrain</a:t>
            </a:r>
          </a:p>
        </p:txBody>
      </p:sp>
    </p:spTree>
    <p:extLst>
      <p:ext uri="{BB962C8B-B14F-4D97-AF65-F5344CB8AC3E}">
        <p14:creationId xmlns:p14="http://schemas.microsoft.com/office/powerpoint/2010/main" val="72118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4779"/>
            <a:ext cx="10515600" cy="537345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Est-il possible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aujourd’hui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d’être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rempli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l’Esprit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pourra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-t-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Le donner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À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celui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qui Le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demande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</a:t>
            </a:r>
          </a:p>
        </p:txBody>
      </p:sp>
      <p:sp>
        <p:nvSpPr>
          <p:cNvPr id="5" name="Diamond 4"/>
          <p:cNvSpPr/>
          <p:nvPr/>
        </p:nvSpPr>
        <p:spPr>
          <a:xfrm>
            <a:off x="5359675" y="276619"/>
            <a:ext cx="1472650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45202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02DF1B-6E74-23B8-54F4-75A81E295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85AD6D-4EFD-ED92-BC2E-F45BE2A628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9700"/>
            <a:ext cx="10515600" cy="5893123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possible! Tout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possible!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Alléluia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plus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doute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tout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possible;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(Si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crois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Sans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hésiter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(Sans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hésiter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),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verras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verras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Gloire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(La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Gloire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06A893FC-2B8C-B0E7-808F-3016149B4D10}"/>
              </a:ext>
            </a:extLst>
          </p:cNvPr>
          <p:cNvSpPr/>
          <p:nvPr/>
        </p:nvSpPr>
        <p:spPr>
          <a:xfrm>
            <a:off x="5115951" y="12697"/>
            <a:ext cx="1960098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53815EA-2220-CA92-6653-0ACE427A372D}"/>
              </a:ext>
            </a:extLst>
          </p:cNvPr>
          <p:cNvSpPr/>
          <p:nvPr/>
        </p:nvSpPr>
        <p:spPr>
          <a:xfrm>
            <a:off x="5467654" y="50081"/>
            <a:ext cx="1385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Refrain</a:t>
            </a:r>
          </a:p>
        </p:txBody>
      </p:sp>
    </p:spTree>
    <p:extLst>
      <p:ext uri="{BB962C8B-B14F-4D97-AF65-F5344CB8AC3E}">
        <p14:creationId xmlns:p14="http://schemas.microsoft.com/office/powerpoint/2010/main" val="1615581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4779"/>
            <a:ext cx="10515600" cy="537345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Est-il possible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aujourd’hui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 vivre le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vrai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amour?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L’amour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qui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supporte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tout,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qui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pardonne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et qui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tout?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</a:t>
            </a:r>
          </a:p>
        </p:txBody>
      </p:sp>
      <p:sp>
        <p:nvSpPr>
          <p:cNvPr id="5" name="Diamond 4"/>
          <p:cNvSpPr/>
          <p:nvPr/>
        </p:nvSpPr>
        <p:spPr>
          <a:xfrm>
            <a:off x="5359675" y="276619"/>
            <a:ext cx="1472650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3411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AE1BE9-51D8-D954-CACF-84D9F1C604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BB2423-652A-D245-3D39-2086664329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9700"/>
            <a:ext cx="10515600" cy="5893123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possible! Tout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possible!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Alléluia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plus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doute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tout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possible;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(Si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crois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Sans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hésiter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(Sans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hésiter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),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verras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verras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Gloire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(La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Gloire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58559331-C686-4680-2BA2-41024368C45B}"/>
              </a:ext>
            </a:extLst>
          </p:cNvPr>
          <p:cNvSpPr/>
          <p:nvPr/>
        </p:nvSpPr>
        <p:spPr>
          <a:xfrm>
            <a:off x="5115951" y="12697"/>
            <a:ext cx="1960098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8919FFE-4802-2852-44BE-8345DDC8D0AA}"/>
              </a:ext>
            </a:extLst>
          </p:cNvPr>
          <p:cNvSpPr/>
          <p:nvPr/>
        </p:nvSpPr>
        <p:spPr>
          <a:xfrm>
            <a:off x="5467654" y="50081"/>
            <a:ext cx="1385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Refrain</a:t>
            </a:r>
          </a:p>
        </p:txBody>
      </p:sp>
    </p:spTree>
    <p:extLst>
      <p:ext uri="{BB962C8B-B14F-4D97-AF65-F5344CB8AC3E}">
        <p14:creationId xmlns:p14="http://schemas.microsoft.com/office/powerpoint/2010/main" val="3322197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4779"/>
            <a:ext cx="10515600" cy="537345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Est-il possible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aujourd’hui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courir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à Golgotha?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Guérir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toute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maladie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 vivre le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plein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pardon.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</a:t>
            </a:r>
          </a:p>
        </p:txBody>
      </p:sp>
      <p:sp>
        <p:nvSpPr>
          <p:cNvPr id="5" name="Diamond 4"/>
          <p:cNvSpPr/>
          <p:nvPr/>
        </p:nvSpPr>
        <p:spPr>
          <a:xfrm>
            <a:off x="5359675" y="276619"/>
            <a:ext cx="1472650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01820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7CC01-C735-DA89-0A0F-2551CCDA6E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5452B2-FF56-5CBE-12F5-729AF73AC8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9700"/>
            <a:ext cx="10515600" cy="5893123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possible! Tout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possible!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Alléluia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plus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doute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tout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possible;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(Si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crois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Sans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hésiter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(Sans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hésiter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),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verras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verras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Gloire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(La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Gloire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D05CEA63-E0D2-8B9B-41DD-59F4BB2FAE60}"/>
              </a:ext>
            </a:extLst>
          </p:cNvPr>
          <p:cNvSpPr/>
          <p:nvPr/>
        </p:nvSpPr>
        <p:spPr>
          <a:xfrm>
            <a:off x="5115951" y="12697"/>
            <a:ext cx="1960098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F0E7B44-7DDD-42B1-F2A2-02259451457F}"/>
              </a:ext>
            </a:extLst>
          </p:cNvPr>
          <p:cNvSpPr/>
          <p:nvPr/>
        </p:nvSpPr>
        <p:spPr>
          <a:xfrm>
            <a:off x="5467654" y="50081"/>
            <a:ext cx="1385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Refrain</a:t>
            </a:r>
          </a:p>
        </p:txBody>
      </p:sp>
    </p:spTree>
    <p:extLst>
      <p:ext uri="{BB962C8B-B14F-4D97-AF65-F5344CB8AC3E}">
        <p14:creationId xmlns:p14="http://schemas.microsoft.com/office/powerpoint/2010/main" val="204717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54779"/>
            <a:ext cx="10515600" cy="5373450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Est-il possible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aujourd’hui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trouver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le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vrai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repos?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Alors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que la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promesse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d’y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entrer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subsiste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encore?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possible?</a:t>
            </a:r>
          </a:p>
        </p:txBody>
      </p:sp>
      <p:sp>
        <p:nvSpPr>
          <p:cNvPr id="5" name="Diamond 4"/>
          <p:cNvSpPr/>
          <p:nvPr/>
        </p:nvSpPr>
        <p:spPr>
          <a:xfrm>
            <a:off x="5359675" y="276619"/>
            <a:ext cx="1472650" cy="567771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84800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E2762-6D87-2089-1B49-8699126954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DC66EE-C964-133E-3209-1368B5A58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99700"/>
            <a:ext cx="10515600" cy="5893123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C’est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possible! Tout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possible! 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Alléluia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plus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doute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tout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possible;</a:t>
            </a:r>
          </a:p>
          <a:p>
            <a:pPr marL="0" indent="0"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(Si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crois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Sans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hésiter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(Sans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hésiter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),</a:t>
            </a:r>
          </a:p>
          <a:p>
            <a:pPr marL="0" indent="0"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verras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verras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 </a:t>
            </a:r>
          </a:p>
          <a:p>
            <a:pPr marL="0" indent="0"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Gloire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(La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Gloire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de </a:t>
            </a:r>
            <a:r>
              <a:rPr lang="en-ZA" sz="4400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Dieu</a:t>
            </a:r>
            <a:r>
              <a:rPr lang="en-ZA" sz="44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).</a:t>
            </a: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53E2E408-0E5E-547D-0426-E813CDBE3A8E}"/>
              </a:ext>
            </a:extLst>
          </p:cNvPr>
          <p:cNvSpPr/>
          <p:nvPr/>
        </p:nvSpPr>
        <p:spPr>
          <a:xfrm>
            <a:off x="5115951" y="12697"/>
            <a:ext cx="1960098" cy="687003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FE993A5-711D-D575-6393-92BE4681444A}"/>
              </a:ext>
            </a:extLst>
          </p:cNvPr>
          <p:cNvSpPr/>
          <p:nvPr/>
        </p:nvSpPr>
        <p:spPr>
          <a:xfrm>
            <a:off x="5467654" y="50081"/>
            <a:ext cx="1385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Refrain</a:t>
            </a:r>
          </a:p>
        </p:txBody>
      </p:sp>
      <p:sp>
        <p:nvSpPr>
          <p:cNvPr id="4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ACADACA-2805-88D9-7F79-EBAA36BC63F2}"/>
              </a:ext>
            </a:extLst>
          </p:cNvPr>
          <p:cNvSpPr/>
          <p:nvPr/>
        </p:nvSpPr>
        <p:spPr>
          <a:xfrm>
            <a:off x="5804286" y="6649480"/>
            <a:ext cx="711985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203754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0C2F0FE2-A340-44AA-97E0-7E810AF2579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23A3937-5C48-4CA8-A1AF-82CADA6FB6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1D6827-A968-4E15-A864-4F41B4111E8E}">
  <ds:schemaRefs>
    <ds:schemaRef ds:uri="5d42dc32-f564-4da9-885c-07f0455fcf06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651</TotalTime>
  <Words>417</Words>
  <Application>Microsoft Office PowerPoint</Application>
  <PresentationFormat>Widescreen</PresentationFormat>
  <Paragraphs>87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Office Theme</vt:lpstr>
      <vt:lpstr>  C’est Possible! 726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DCT Choir</cp:lastModifiedBy>
  <cp:revision>26</cp:revision>
  <dcterms:created xsi:type="dcterms:W3CDTF">2019-04-28T16:05:53Z</dcterms:created>
  <dcterms:modified xsi:type="dcterms:W3CDTF">2025-02-21T14:07:05Z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