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4"/>
  </p:sldMasterIdLst>
  <p:notesMasterIdLst>
    <p:notesMasterId r:id="rId9"/>
  </p:notesMasterIdLst>
  <p:sldIdLst>
    <p:sldId id="262" r:id="rId5"/>
    <p:sldId id="257" r:id="rId6"/>
    <p:sldId id="260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3750A6-BDDE-4FD4-BE2D-BD342A10A3E5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BC8F7D-8A28-48C0-8377-A6A88272F3D1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199074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26D64-4C21-EBF3-7AA0-6F09179BA0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F4759D-CDE1-6D58-77AF-3CC48D4CFE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4AED96-5FAB-B03B-759C-F36125D8A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F241-ACD2-4B0C-8A0A-193FAB28C2E3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681910-79F4-3D1B-43C6-FC017BB8E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5BDD22-AD65-70DF-CD18-A51261607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7203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C65925-3864-9FE7-4A9B-112FEFBFB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8A142F-9B4E-E26B-E3E6-D88BDC0B6B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BB9CD1-A86C-7970-4F45-37B8F36CD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F241-ACD2-4B0C-8A0A-193FAB28C2E3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7B6CA1-E3C9-5C20-ED64-9704DF004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57209-B6AC-2CE9-44CE-9F0B1CF19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50471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B891C-B087-46E7-138A-011E0825C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09611F-555E-B43E-FB39-E6AA5040F6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26CEDE-0666-5386-F3AB-EFAB0BC5A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F241-ACD2-4B0C-8A0A-193FAB28C2E3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0D9E2D-0362-2E66-69FB-5AC8C6E92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58B7-E28E-69D1-DD56-95368BC41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52094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45FF7-5600-93BB-A66E-C1F25DB39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3DA3F7-DDE0-A796-1C7D-F3968B2299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95F181-3A8C-FE28-9C28-FA5C635B49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8509E5-6D2A-1B8A-3EF3-A0E30C81B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F241-ACD2-4B0C-8A0A-193FAB28C2E3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15646E-AA22-F5E7-9261-A18ECD311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5E20FC-8EA5-15F3-832C-34A482BA4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19170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39282-2019-80BE-6971-EF02FB08F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2DC67A-C7AA-F903-9A14-658571518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6F290A-4C9D-BA2E-AE27-6D735E8FF7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0B8D35-BB39-C499-F23C-CAA495EBC0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E91E3A-BAB5-AB9A-A2CF-73B4135E63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65B1366-8962-9F6E-5AF1-B7A300A624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F241-ACD2-4B0C-8A0A-193FAB28C2E3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C653380-DCCB-95CE-9C60-D7B89E3E2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5297DC0-FE68-AD6F-3CC8-1E9DB10F3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0645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46ACA-582F-2A89-3DDC-EF6F96F7D0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CEE661-BD2F-CC7D-EBAE-C805EAABF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F241-ACD2-4B0C-8A0A-193FAB28C2E3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096ED4-B0C3-058F-623F-C8298FFC4D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97B442-1BF6-4EFF-D70F-0C7D37DDB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3769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D1C804-DF7C-ABC8-F806-F337B8AF8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F241-ACD2-4B0C-8A0A-193FAB28C2E3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7000-5504-C39F-45ED-F3378155A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A216F5-8933-3D28-02CA-5FB7D3EBB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4749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6F5545-543D-5ECC-2CB3-97C6C3C5E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27BE30-F1C9-CF09-BF76-8C40082CA2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7F388E-B3A6-68A7-47E6-D5A3BB7DF7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5FD03D-422C-C153-AB24-BA7F5062B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F241-ACD2-4B0C-8A0A-193FAB28C2E3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332DA7-E04C-6B4C-DC1F-ED5B83BAC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491044-BF13-9C42-BE54-DC6F307F2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87646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F4630-6240-2174-BFF6-3DA4A1B7A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A531A5-9E1D-8D2A-7CBD-2905A0E7A6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B6F867-E407-8951-8229-561BBEF746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36C478-70D7-B59A-3EB8-17110BB6F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F241-ACD2-4B0C-8A0A-193FAB28C2E3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0B80D6-B48F-C88C-3F5B-9FF0A57E1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CAABB3-5C5F-CA5D-D510-009D84876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21569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DAD7D8-273B-D2EA-D88E-172383318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8AE5AC-9702-6091-ED83-39DCD4F9E9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8A69DE-F1BB-A798-0800-6DF98E5AE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F241-ACD2-4B0C-8A0A-193FAB28C2E3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358F4C-373B-0303-A3AD-47F159E68B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03C391-0132-0B03-BB75-24388B44A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4230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4B16AD1-BE08-315B-2111-EDDFFCABFD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010798-6A5D-BF21-2D65-5B06E2DB62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2D1851-FB7C-07D9-C32F-5D59F669D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4F241-ACD2-4B0C-8A0A-193FAB28C2E3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215350-FCCE-9E4E-061E-59802DDA1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06DA11-56AF-CBF0-AD02-A43637DA2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478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182F5-941E-A4BD-A919-D4F449524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C78FAC-A5B9-E4E5-E522-C9B10EBD75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967013-0C5D-9992-143D-5047343E20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F4F241-ACD2-4B0C-8A0A-193FAB28C2E3}" type="datetimeFigureOut">
              <a:rPr lang="en-ZA" smtClean="0"/>
              <a:pPr/>
              <a:t>2024/11/28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BAC3FD-5065-6374-A873-B0FB6D4600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85D07E-3E77-3316-B88B-3D3AB7FA66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750EC71-2503-4BDF-BFB4-4F1F8F0D6BF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36395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021848"/>
            <a:ext cx="9144000" cy="1975104"/>
          </a:xfrm>
        </p:spPr>
        <p:txBody>
          <a:bodyPr/>
          <a:lstStyle/>
          <a:p>
            <a:pPr algn="ctr"/>
            <a:r>
              <a:rPr lang="en-ZA" sz="8800" b="1" dirty="0">
                <a:solidFill>
                  <a:srgbClr val="FF0000"/>
                </a:solidFill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WE WORSHIP YOU</a:t>
            </a:r>
          </a:p>
        </p:txBody>
      </p:sp>
      <p:sp>
        <p:nvSpPr>
          <p:cNvPr id="5" name="Bevel 4"/>
          <p:cNvSpPr/>
          <p:nvPr/>
        </p:nvSpPr>
        <p:spPr>
          <a:xfrm>
            <a:off x="4000500" y="3437937"/>
            <a:ext cx="1143000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561947" y="2606940"/>
            <a:ext cx="202010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8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543-a-</a:t>
            </a:r>
            <a:endParaRPr lang="en-ZA" sz="48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065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47987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We WORSHIP You, Almighty God,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We bow before You, Lord.</a:t>
            </a:r>
          </a:p>
          <a:p>
            <a:pPr algn="ctr">
              <a:buNone/>
            </a:pPr>
            <a:r>
              <a:rPr lang="en-ZA" sz="2800" i="1" dirty="0">
                <a:solidFill>
                  <a:srgbClr val="FF0000"/>
                </a:solidFill>
                <a:latin typeface="Cambria" panose="02040503050406030204" pitchFamily="18" charset="0"/>
              </a:rPr>
              <a:t>(repeat)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We GLORIFY  Your Holy Name,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We bow before Your Throne. </a:t>
            </a:r>
          </a:p>
          <a:p>
            <a:pPr marL="68580" indent="0" algn="ctr">
              <a:buNone/>
            </a:pPr>
            <a:r>
              <a:rPr lang="en-ZA" sz="2800" i="1" dirty="0">
                <a:solidFill>
                  <a:srgbClr val="FF0000"/>
                </a:solidFill>
                <a:latin typeface="Cambria" panose="02040503050406030204" pitchFamily="18" charset="0"/>
              </a:rPr>
              <a:t>(repeat)</a:t>
            </a:r>
          </a:p>
          <a:p>
            <a:pPr algn="ctr"/>
            <a:endParaRPr lang="en-ZA" sz="3600" b="1" dirty="0">
              <a:latin typeface="Cambria" panose="02040503050406030204" pitchFamily="18" charset="0"/>
            </a:endParaRPr>
          </a:p>
          <a:p>
            <a:pPr algn="ctr"/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137720" y="509320"/>
            <a:ext cx="864096" cy="698376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vert="horz" anchor="t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 spc="-100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2" name="Down Arrow 1"/>
          <p:cNvSpPr/>
          <p:nvPr/>
        </p:nvSpPr>
        <p:spPr>
          <a:xfrm>
            <a:off x="3470807" y="5922235"/>
            <a:ext cx="2458861" cy="456435"/>
          </a:xfrm>
          <a:prstGeom prst="downArrow">
            <a:avLst>
              <a:gd name="adj1" fmla="val 80734"/>
              <a:gd name="adj2" fmla="val 56071"/>
            </a:avLst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i="1" dirty="0">
                <a:solidFill>
                  <a:schemeClr val="tx1"/>
                </a:solidFill>
              </a:rPr>
              <a:t>We exalt You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83560"/>
            <a:ext cx="91440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We EXALT  You, O Mighty God,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We bow before You, Lord.</a:t>
            </a:r>
          </a:p>
          <a:p>
            <a:pPr algn="ctr">
              <a:buNone/>
            </a:pPr>
            <a:r>
              <a:rPr lang="en-ZA" sz="2800" i="1" dirty="0">
                <a:solidFill>
                  <a:srgbClr val="FF0000"/>
                </a:solidFill>
                <a:latin typeface="Cambria" panose="02040503050406030204" pitchFamily="18" charset="0"/>
              </a:rPr>
              <a:t>(repeat)</a:t>
            </a:r>
            <a:endParaRPr lang="en-ZA" sz="2800" dirty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We GLORIFY Your Holy Name,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We bow before Your Throne. </a:t>
            </a:r>
          </a:p>
          <a:p>
            <a:pPr marL="68580" indent="0" algn="ctr">
              <a:buNone/>
            </a:pPr>
            <a:r>
              <a:rPr lang="en-ZA" sz="2800" i="1" dirty="0">
                <a:solidFill>
                  <a:srgbClr val="FF0000"/>
                </a:solidFill>
                <a:latin typeface="Cambria" panose="02040503050406030204" pitchFamily="18" charset="0"/>
              </a:rPr>
              <a:t>(repeat)</a:t>
            </a:r>
            <a:endParaRPr lang="en-ZA" sz="2800" dirty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/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137720" y="502440"/>
            <a:ext cx="864096" cy="698376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vert="horz" anchor="t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 spc="-100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4" name="Down Arrow 3"/>
          <p:cNvSpPr/>
          <p:nvPr/>
        </p:nvSpPr>
        <p:spPr>
          <a:xfrm>
            <a:off x="3470807" y="5922235"/>
            <a:ext cx="2458861" cy="456435"/>
          </a:xfrm>
          <a:prstGeom prst="downArrow">
            <a:avLst>
              <a:gd name="adj1" fmla="val 80734"/>
              <a:gd name="adj2" fmla="val 56071"/>
            </a:avLst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i="1" dirty="0">
                <a:solidFill>
                  <a:schemeClr val="tx1"/>
                </a:solidFill>
              </a:rPr>
              <a:t>We praise You</a:t>
            </a:r>
          </a:p>
        </p:txBody>
      </p:sp>
    </p:spTree>
    <p:extLst>
      <p:ext uri="{BB962C8B-B14F-4D97-AF65-F5344CB8AC3E}">
        <p14:creationId xmlns:p14="http://schemas.microsoft.com/office/powerpoint/2010/main" val="370182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83560"/>
            <a:ext cx="91440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We PRAISE You now, O Mighty God,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We bow before You, Lord.</a:t>
            </a:r>
          </a:p>
          <a:p>
            <a:pPr algn="ctr">
              <a:buNone/>
            </a:pPr>
            <a:r>
              <a:rPr lang="en-ZA" sz="2800" i="1" dirty="0">
                <a:solidFill>
                  <a:srgbClr val="FF0000"/>
                </a:solidFill>
                <a:latin typeface="Cambria" panose="02040503050406030204" pitchFamily="18" charset="0"/>
              </a:rPr>
              <a:t>(repeat)</a:t>
            </a:r>
            <a:endParaRPr lang="en-ZA" sz="2800" dirty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We GLORIFY Your Holy Name,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We bow before Your Throne. </a:t>
            </a:r>
          </a:p>
          <a:p>
            <a:pPr marL="68580" indent="0" algn="ctr">
              <a:buNone/>
            </a:pPr>
            <a:r>
              <a:rPr lang="en-ZA" sz="2800" i="1" dirty="0">
                <a:solidFill>
                  <a:srgbClr val="FF0000"/>
                </a:solidFill>
                <a:latin typeface="Cambria" panose="02040503050406030204" pitchFamily="18" charset="0"/>
              </a:rPr>
              <a:t>(repeat)</a:t>
            </a:r>
            <a:endParaRPr lang="en-ZA" sz="2800" dirty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/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139952" y="930424"/>
            <a:ext cx="864096" cy="698376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vert="horz" anchor="t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 spc="-100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11" name="Action Button: End 10">
            <a:hlinkClick r:id="" action="ppaction://hlinkshowjump?jump=lastslide" highlightClick="1"/>
          </p:cNvPr>
          <p:cNvSpPr/>
          <p:nvPr/>
        </p:nvSpPr>
        <p:spPr>
          <a:xfrm flipV="1">
            <a:off x="4225815" y="5661248"/>
            <a:ext cx="720080" cy="172988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2092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F0DB82FE-D295-4255-86BE-D7C0592EB4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460BE7C-6764-4847-BEFF-AAF11568060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1C9E449-9836-47A2-B8AA-7B225FA04567}">
  <ds:schemaRefs>
    <ds:schemaRef ds:uri="b3fec16b-ebc2-4fa6-9dd6-49e1f08d656d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microsoft.com/office/infopath/2007/PartnerControls"/>
    <ds:schemaRef ds:uri="e1b72f72-a6ce-48fe-a382-9236e8dc1f6b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</TotalTime>
  <Words>113</Words>
  <Application>Microsoft Office PowerPoint</Application>
  <PresentationFormat>On-screen Show (4:3)</PresentationFormat>
  <Paragraphs>26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Aptos</vt:lpstr>
      <vt:lpstr>Aptos Display</vt:lpstr>
      <vt:lpstr>Arial</vt:lpstr>
      <vt:lpstr>Calibri</vt:lpstr>
      <vt:lpstr>Cambria</vt:lpstr>
      <vt:lpstr>Microsoft Himalaya</vt:lpstr>
      <vt:lpstr>Office Theme</vt:lpstr>
      <vt:lpstr>WE WORSHIP YOU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GLORIFY</dc:title>
  <dc:creator>tharcisse</dc:creator>
  <cp:lastModifiedBy>LUBO</cp:lastModifiedBy>
  <cp:revision>27</cp:revision>
  <dcterms:created xsi:type="dcterms:W3CDTF">2013-02-24T09:48:43Z</dcterms:created>
  <dcterms:modified xsi:type="dcterms:W3CDTF">2024-11-28T14:30:10Z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