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7"/>
  </p:notesMasterIdLst>
  <p:sldIdLst>
    <p:sldId id="256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750A6-BDDE-4FD4-BE2D-BD342A10A3E5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C8F7D-8A28-48C0-8377-A6A88272F3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9907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DF4F241-ACD2-4B0C-8A0A-193FAB28C2E3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Z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692696"/>
            <a:ext cx="7772400" cy="1975104"/>
          </a:xfrm>
        </p:spPr>
        <p:txBody>
          <a:bodyPr/>
          <a:lstStyle/>
          <a:p>
            <a:pPr algn="ctr"/>
            <a:r>
              <a:rPr lang="en-ZA" sz="8800" dirty="0">
                <a:solidFill>
                  <a:srgbClr val="FF0000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We  </a:t>
            </a:r>
            <a:r>
              <a:rPr lang="en-ZA" sz="8800" dirty="0" err="1">
                <a:solidFill>
                  <a:srgbClr val="FF0000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worshIp</a:t>
            </a:r>
            <a:r>
              <a:rPr lang="en-ZA" sz="8800" dirty="0">
                <a:solidFill>
                  <a:srgbClr val="FF0000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 you</a:t>
            </a:r>
          </a:p>
        </p:txBody>
      </p:sp>
      <p:sp>
        <p:nvSpPr>
          <p:cNvPr id="5" name="Bevel 4"/>
          <p:cNvSpPr/>
          <p:nvPr/>
        </p:nvSpPr>
        <p:spPr>
          <a:xfrm>
            <a:off x="4214292" y="3627241"/>
            <a:ext cx="11430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78910" y="2396657"/>
            <a:ext cx="20537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dirty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543-b-</a:t>
            </a:r>
            <a:endParaRPr lang="en-ZA" sz="4800" b="1" dirty="0">
              <a:ln>
                <a:solidFill>
                  <a:schemeClr val="bg1"/>
                </a:solidFill>
              </a:ln>
              <a:solidFill>
                <a:sysClr val="windowText" lastClr="000000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2967" y="1652137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n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(Chorus)-</a:t>
            </a:r>
            <a:endParaRPr lang="en-ZA" sz="2800" b="1" dirty="0">
              <a:ln>
                <a:solidFill>
                  <a:schemeClr val="bg1"/>
                </a:solidFill>
              </a:ln>
              <a:solidFill>
                <a:sysClr val="windowText" lastClr="000000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5" y="778752"/>
            <a:ext cx="7772400" cy="56166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WORSHIP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You, Almighty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EXALT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You, Almighty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PRAISE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 now, Almighty God,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endParaRPr lang="en-ZA" sz="12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</a:t>
            </a:r>
            <a:r>
              <a:rPr lang="en-ZA" sz="3600" b="1" i="1" dirty="0">
                <a:latin typeface="Cambria" panose="02040503050406030204" pitchFamily="18" charset="0"/>
              </a:rPr>
              <a:t> </a:t>
            </a:r>
            <a:r>
              <a:rPr lang="en-ZA" sz="3600" b="1" i="1" dirty="0">
                <a:solidFill>
                  <a:srgbClr val="FF0000"/>
                </a:solidFill>
                <a:latin typeface="Cambria" panose="02040503050406030204" pitchFamily="18" charset="0"/>
              </a:rPr>
              <a:t>GLORIFY</a:t>
            </a:r>
            <a:r>
              <a:rPr lang="en-ZA" sz="3600" b="1" i="1" dirty="0">
                <a:latin typeface="Cambria" panose="02040503050406030204" pitchFamily="18" charset="0"/>
              </a:rPr>
              <a:t> 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Your Holy Name,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We bow before Your Throne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 flipV="1">
            <a:off x="4225815" y="6395376"/>
            <a:ext cx="720080" cy="1299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4" name="Right Brace 3"/>
          <p:cNvSpPr/>
          <p:nvPr/>
        </p:nvSpPr>
        <p:spPr>
          <a:xfrm>
            <a:off x="7656912" y="4869160"/>
            <a:ext cx="371472" cy="1224136"/>
          </a:xfrm>
          <a:prstGeom prst="rightBrace">
            <a:avLst>
              <a:gd name="adj1" fmla="val 5177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869688" y="5281118"/>
            <a:ext cx="6607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51920" y="107921"/>
            <a:ext cx="1478290" cy="584775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3200" i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F45318-8E17-25C1-74AA-CBDEA88787E1}"/>
              </a:ext>
            </a:extLst>
          </p:cNvPr>
          <p:cNvSpPr/>
          <p:nvPr/>
        </p:nvSpPr>
        <p:spPr>
          <a:xfrm>
            <a:off x="8113966" y="3812394"/>
            <a:ext cx="6607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50B571E-C618-A245-5D0D-AACD67322955}"/>
              </a:ext>
            </a:extLst>
          </p:cNvPr>
          <p:cNvSpPr/>
          <p:nvPr/>
        </p:nvSpPr>
        <p:spPr>
          <a:xfrm>
            <a:off x="8005682" y="2445160"/>
            <a:ext cx="6607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9251068-18B5-1563-0F5B-7BE21A1127A5}"/>
              </a:ext>
            </a:extLst>
          </p:cNvPr>
          <p:cNvSpPr/>
          <p:nvPr/>
        </p:nvSpPr>
        <p:spPr>
          <a:xfrm>
            <a:off x="8113966" y="1271852"/>
            <a:ext cx="6607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>
                <a:solidFill>
                  <a:srgbClr val="FF0000"/>
                </a:solidFill>
                <a:latin typeface="Cambria" panose="02040503050406030204" pitchFamily="18" charset="0"/>
              </a:rPr>
              <a:t>X2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6778E23-05FC-4F00-8F12-0FE99402B8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16B992-C1E0-4AD2-AAA2-3B79D7C15A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9F84BF-3270-40A9-9931-BEEB6BC4E228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127</TotalTime>
  <Words>68</Words>
  <Application>Microsoft Office PowerPoint</Application>
  <PresentationFormat>On-screen Show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Calibri</vt:lpstr>
      <vt:lpstr>Cambria</vt:lpstr>
      <vt:lpstr>Consolas</vt:lpstr>
      <vt:lpstr>Corbel</vt:lpstr>
      <vt:lpstr>Microsoft Himalaya</vt:lpstr>
      <vt:lpstr>Wingdings</vt:lpstr>
      <vt:lpstr>Wingdings 2</vt:lpstr>
      <vt:lpstr>Wingdings 3</vt:lpstr>
      <vt:lpstr>Metro</vt:lpstr>
      <vt:lpstr>We  worshIp  you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GLORIFY</dc:title>
  <dc:creator>tharcisse</dc:creator>
  <cp:lastModifiedBy>LUBO</cp:lastModifiedBy>
  <cp:revision>27</cp:revision>
  <dcterms:created xsi:type="dcterms:W3CDTF">2013-02-24T09:48:43Z</dcterms:created>
  <dcterms:modified xsi:type="dcterms:W3CDTF">2024-11-09T16:59:37Z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