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88017-CA8C-4917-8DC6-4F7FB1C78838}" type="datetimeFigureOut">
              <a:rPr lang="en-US" smtClean="0"/>
              <a:pPr/>
              <a:t>10/20/2019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7B85-2EF5-4C42-A9A1-D799CE471D7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42729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7B85-2EF5-4C42-A9A1-D799CE471D7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7B85-2EF5-4C42-A9A1-D799CE471D7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5B7B85-2EF5-4C42-A9A1-D799CE471D7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10/20/2019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37" y="2057400"/>
            <a:ext cx="8312727" cy="19812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/>
            </a:r>
            <a:b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/>
            </a:r>
            <a:br>
              <a:rPr lang="en-ZA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WE’LL  GIVE  GLORY  TO  JESUS</a:t>
            </a:r>
            <a:r>
              <a:rPr lang="en-ZA" sz="44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/>
            </a:r>
            <a:br>
              <a:rPr lang="en-ZA" sz="44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4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/>
            </a:r>
            <a:br>
              <a:rPr lang="en-ZA" sz="44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en-ZA" sz="4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161</a:t>
            </a: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/>
            </a:r>
            <a:b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endParaRPr lang="en-ZA" sz="3200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3870528"/>
            <a:ext cx="1219200" cy="77767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35" y="838200"/>
            <a:ext cx="9067800" cy="48768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dirty="0" smtClean="0"/>
          </a:p>
          <a:p>
            <a:pPr algn="ctr">
              <a:buNone/>
            </a:pPr>
            <a:r>
              <a:rPr lang="en-ZA" sz="4000" b="1" dirty="0" smtClean="0"/>
              <a:t>We’ll give the </a:t>
            </a:r>
            <a:r>
              <a:rPr lang="en-ZA" sz="4000" b="1" dirty="0" smtClean="0">
                <a:solidFill>
                  <a:srgbClr val="FFFF00"/>
                </a:solidFill>
              </a:rPr>
              <a:t>GLORY</a:t>
            </a:r>
            <a:r>
              <a:rPr lang="en-ZA" sz="4000" b="1" dirty="0" smtClean="0"/>
              <a:t> to Jesus,</a:t>
            </a:r>
          </a:p>
          <a:p>
            <a:pPr algn="ctr">
              <a:buNone/>
            </a:pPr>
            <a:r>
              <a:rPr lang="en-ZA" sz="4000" b="1" dirty="0" smtClean="0"/>
              <a:t>And tell of His Love,</a:t>
            </a:r>
          </a:p>
          <a:p>
            <a:pPr algn="ctr">
              <a:buNone/>
            </a:pPr>
            <a:r>
              <a:rPr lang="en-ZA" sz="4000" b="1" dirty="0"/>
              <a:t>A</a:t>
            </a:r>
            <a:r>
              <a:rPr lang="en-ZA" sz="4000" b="1" dirty="0" smtClean="0"/>
              <a:t>nd tell of His Love;</a:t>
            </a:r>
          </a:p>
          <a:p>
            <a:pPr algn="ctr">
              <a:buNone/>
            </a:pPr>
            <a:endParaRPr lang="en-ZA" sz="2000" b="1" dirty="0" smtClean="0"/>
          </a:p>
          <a:p>
            <a:pPr algn="ctr">
              <a:buNone/>
            </a:pPr>
            <a:r>
              <a:rPr lang="en-ZA" sz="4000" b="1" dirty="0" smtClean="0"/>
              <a:t>We’ll give the Glory to Jesus,</a:t>
            </a:r>
          </a:p>
          <a:p>
            <a:pPr algn="ctr">
              <a:buNone/>
            </a:pPr>
            <a:r>
              <a:rPr lang="en-ZA" sz="4000" b="1" dirty="0" smtClean="0"/>
              <a:t>And tell of His wonderful Love.</a:t>
            </a:r>
          </a:p>
          <a:p>
            <a:pPr algn="ctr">
              <a:buNone/>
            </a:pPr>
            <a:endParaRPr lang="en-ZA" sz="4000" b="1" dirty="0"/>
          </a:p>
        </p:txBody>
      </p:sp>
      <p:sp>
        <p:nvSpPr>
          <p:cNvPr id="2" name="Down Arrow 1"/>
          <p:cNvSpPr/>
          <p:nvPr/>
        </p:nvSpPr>
        <p:spPr>
          <a:xfrm>
            <a:off x="4419600" y="5216406"/>
            <a:ext cx="381000" cy="346193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623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35" y="838200"/>
            <a:ext cx="9067800" cy="4876800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dirty="0" smtClean="0"/>
          </a:p>
          <a:p>
            <a:pPr algn="ctr">
              <a:buNone/>
            </a:pPr>
            <a:r>
              <a:rPr lang="en-ZA" sz="4000" b="1" dirty="0" smtClean="0"/>
              <a:t>We’ll give the </a:t>
            </a:r>
            <a:r>
              <a:rPr lang="en-ZA" sz="4000" b="1" dirty="0" smtClean="0">
                <a:solidFill>
                  <a:srgbClr val="FFFF00"/>
                </a:solidFill>
              </a:rPr>
              <a:t>HONOUR</a:t>
            </a:r>
            <a:r>
              <a:rPr lang="en-ZA" sz="4000" b="1" dirty="0" smtClean="0"/>
              <a:t> to Jesus,</a:t>
            </a:r>
          </a:p>
          <a:p>
            <a:pPr algn="ctr">
              <a:buNone/>
            </a:pPr>
            <a:r>
              <a:rPr lang="en-ZA" sz="4000" b="1" dirty="0" smtClean="0"/>
              <a:t>And tell of His Love, </a:t>
            </a:r>
          </a:p>
          <a:p>
            <a:pPr algn="ctr">
              <a:buNone/>
            </a:pPr>
            <a:r>
              <a:rPr lang="en-ZA" sz="4000" b="1" dirty="0"/>
              <a:t>A</a:t>
            </a:r>
            <a:r>
              <a:rPr lang="en-ZA" sz="4000" b="1" dirty="0" smtClean="0"/>
              <a:t>nd tell of His Love;</a:t>
            </a:r>
          </a:p>
          <a:p>
            <a:pPr algn="ctr">
              <a:buNone/>
            </a:pPr>
            <a:endParaRPr lang="en-ZA" sz="2000" b="1" dirty="0" smtClean="0"/>
          </a:p>
          <a:p>
            <a:pPr algn="ctr">
              <a:buNone/>
            </a:pPr>
            <a:r>
              <a:rPr lang="en-ZA" sz="4000" b="1" dirty="0" smtClean="0"/>
              <a:t>We’ll give the Honour to Jesus,</a:t>
            </a:r>
          </a:p>
          <a:p>
            <a:pPr algn="ctr">
              <a:buNone/>
            </a:pPr>
            <a:r>
              <a:rPr lang="en-ZA" sz="4000" b="1" dirty="0" smtClean="0"/>
              <a:t>And tell of His wonderful Love.</a:t>
            </a:r>
          </a:p>
          <a:p>
            <a:pPr algn="ctr">
              <a:buNone/>
            </a:pPr>
            <a:endParaRPr lang="en-ZA" sz="4000" b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91000" y="5334000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</TotalTime>
  <Words>70</Words>
  <Application>Microsoft Office PowerPoint</Application>
  <PresentationFormat>On-screen Show (4:3)</PresentationFormat>
  <Paragraphs>19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Cambria</vt:lpstr>
      <vt:lpstr>Constantia</vt:lpstr>
      <vt:lpstr>Wingdings 2</vt:lpstr>
      <vt:lpstr>Flow</vt:lpstr>
      <vt:lpstr>  WE’LL  GIVE  GLORY  TO  JESUS  161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WE’LL GIVE GLORY TO JESUS 161</dc:title>
  <dc:creator>Ukelo</dc:creator>
  <cp:lastModifiedBy>c</cp:lastModifiedBy>
  <cp:revision>27</cp:revision>
  <dcterms:created xsi:type="dcterms:W3CDTF">2006-08-16T00:00:00Z</dcterms:created>
  <dcterms:modified xsi:type="dcterms:W3CDTF">2019-10-21T05:23:20Z</dcterms:modified>
</cp:coreProperties>
</file>