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58" r:id="rId2"/>
    <p:sldId id="259" r:id="rId3"/>
    <p:sldId id="273" r:id="rId4"/>
    <p:sldId id="267" r:id="rId5"/>
    <p:sldId id="274" r:id="rId6"/>
    <p:sldId id="269" r:id="rId7"/>
    <p:sldId id="275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E7C21D-8BD8-49C5-BF39-6356BF80AC50}" type="datetimeFigureOut">
              <a:rPr lang="en-US" smtClean="0"/>
              <a:pPr/>
              <a:t>8/12/2024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09A717-9149-479A-9E95-9273343092A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9A717-9149-479A-9E95-9273343092A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9A717-9149-479A-9E95-9273343092A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9A717-9149-479A-9E95-9273343092A0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94062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9A717-9149-479A-9E95-9273343092A0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58068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9A717-9149-479A-9E95-9273343092A0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61259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9A717-9149-479A-9E95-9273343092A0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825486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09A717-9149-479A-9E95-9273343092A0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1506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2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5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2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34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07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74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31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94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029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9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548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8630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3548023" y="3505200"/>
            <a:ext cx="1133554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E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D77FCB-D8B7-4921-B2D6-CD8232E1D780}"/>
              </a:ext>
            </a:extLst>
          </p:cNvPr>
          <p:cNvSpPr txBox="1"/>
          <p:nvPr/>
        </p:nvSpPr>
        <p:spPr>
          <a:xfrm>
            <a:off x="381000" y="1066800"/>
            <a:ext cx="744506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800" b="1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WE’ LL WORK TILL </a:t>
            </a:r>
          </a:p>
          <a:p>
            <a:pPr algn="ctr">
              <a:buNone/>
            </a:pPr>
            <a:r>
              <a:rPr lang="en-ZA" sz="4800" b="1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JESUS  COMES </a:t>
            </a:r>
          </a:p>
          <a:p>
            <a:pPr algn="ctr">
              <a:buNone/>
            </a:pPr>
            <a:r>
              <a:rPr lang="en-ZA" sz="48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102 </a:t>
            </a:r>
            <a:endParaRPr lang="en-ZA" sz="6000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085" y="1600200"/>
            <a:ext cx="8335061" cy="2898648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O land of rest, for thee I sigh!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When will the moment come;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When I shall lay my armour by,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dwell in peace at Home. 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DE9B65A8-0A3C-44B1-9762-C3AA07635583}"/>
              </a:ext>
            </a:extLst>
          </p:cNvPr>
          <p:cNvSpPr/>
          <p:nvPr/>
        </p:nvSpPr>
        <p:spPr>
          <a:xfrm>
            <a:off x="4077112" y="685800"/>
            <a:ext cx="1104488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838200" y="1600200"/>
            <a:ext cx="7505243" cy="3886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We’ll work till Jesus comes,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We’ll work till Jesus comes,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We’ll work till Jesus comes,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we’ll be gathered Home.</a:t>
            </a:r>
            <a:r>
              <a:rPr lang="en-GB" sz="12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lnSpc>
                <a:spcPct val="150000"/>
              </a:lnSpc>
              <a:buNone/>
            </a:pPr>
            <a:endParaRPr lang="en-ZA" sz="36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20143A59-008E-425C-A9B4-1A52D2951FD1}"/>
              </a:ext>
            </a:extLst>
          </p:cNvPr>
          <p:cNvSpPr/>
          <p:nvPr/>
        </p:nvSpPr>
        <p:spPr>
          <a:xfrm>
            <a:off x="3701426" y="659006"/>
            <a:ext cx="1778789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B5A507-48C4-4C28-A3CE-6230FBB3EFE9}"/>
              </a:ext>
            </a:extLst>
          </p:cNvPr>
          <p:cNvSpPr txBox="1"/>
          <p:nvPr/>
        </p:nvSpPr>
        <p:spPr>
          <a:xfrm>
            <a:off x="4001010" y="662481"/>
            <a:ext cx="121732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41658500-2EE2-D430-95F6-23A61AF05373}"/>
              </a:ext>
            </a:extLst>
          </p:cNvPr>
          <p:cNvSpPr/>
          <p:nvPr/>
        </p:nvSpPr>
        <p:spPr>
          <a:xfrm>
            <a:off x="7620000" y="1814945"/>
            <a:ext cx="418643" cy="3048000"/>
          </a:xfrm>
          <a:prstGeom prst="rightBrace">
            <a:avLst>
              <a:gd name="adj1" fmla="val 41276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09A575-B42E-B8BC-3550-D4D01A4C6566}"/>
              </a:ext>
            </a:extLst>
          </p:cNvPr>
          <p:cNvSpPr txBox="1"/>
          <p:nvPr/>
        </p:nvSpPr>
        <p:spPr>
          <a:xfrm>
            <a:off x="8038643" y="3048000"/>
            <a:ext cx="111297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3200" dirty="0"/>
          </a:p>
        </p:txBody>
      </p:sp>
    </p:spTree>
    <p:extLst>
      <p:ext uri="{BB962C8B-B14F-4D97-AF65-F5344CB8AC3E}">
        <p14:creationId xmlns:p14="http://schemas.microsoft.com/office/powerpoint/2010/main" val="137106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085" y="1600200"/>
            <a:ext cx="8335061" cy="2898648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Jesus Christ I fled for rest;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bade me cease to roam;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lean for succour on His breast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Till He conduct me Home?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DE9B65A8-0A3C-44B1-9762-C3AA07635583}"/>
              </a:ext>
            </a:extLst>
          </p:cNvPr>
          <p:cNvSpPr/>
          <p:nvPr/>
        </p:nvSpPr>
        <p:spPr>
          <a:xfrm>
            <a:off x="3924712" y="685800"/>
            <a:ext cx="1104488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851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838200" y="1600200"/>
            <a:ext cx="7505243" cy="3886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We’ll work till Jesus comes,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We’ll work till Jesus comes,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We’ll work till Jesus comes,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we’ll be gathered Home.</a:t>
            </a:r>
            <a:r>
              <a:rPr lang="en-GB" sz="12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lnSpc>
                <a:spcPct val="150000"/>
              </a:lnSpc>
              <a:buNone/>
            </a:pPr>
            <a:endParaRPr lang="en-ZA" sz="36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20143A59-008E-425C-A9B4-1A52D2951FD1}"/>
              </a:ext>
            </a:extLst>
          </p:cNvPr>
          <p:cNvSpPr/>
          <p:nvPr/>
        </p:nvSpPr>
        <p:spPr>
          <a:xfrm>
            <a:off x="3701426" y="659006"/>
            <a:ext cx="1778789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B5A507-48C4-4C28-A3CE-6230FBB3EFE9}"/>
              </a:ext>
            </a:extLst>
          </p:cNvPr>
          <p:cNvSpPr txBox="1"/>
          <p:nvPr/>
        </p:nvSpPr>
        <p:spPr>
          <a:xfrm>
            <a:off x="4001010" y="662481"/>
            <a:ext cx="121732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41658500-2EE2-D430-95F6-23A61AF05373}"/>
              </a:ext>
            </a:extLst>
          </p:cNvPr>
          <p:cNvSpPr/>
          <p:nvPr/>
        </p:nvSpPr>
        <p:spPr>
          <a:xfrm>
            <a:off x="7620000" y="1814945"/>
            <a:ext cx="418643" cy="3048000"/>
          </a:xfrm>
          <a:prstGeom prst="rightBrace">
            <a:avLst>
              <a:gd name="adj1" fmla="val 41276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09A575-B42E-B8BC-3550-D4D01A4C6566}"/>
              </a:ext>
            </a:extLst>
          </p:cNvPr>
          <p:cNvSpPr txBox="1"/>
          <p:nvPr/>
        </p:nvSpPr>
        <p:spPr>
          <a:xfrm>
            <a:off x="8038643" y="3048000"/>
            <a:ext cx="111297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3200" dirty="0"/>
          </a:p>
        </p:txBody>
      </p:sp>
    </p:spTree>
    <p:extLst>
      <p:ext uri="{BB962C8B-B14F-4D97-AF65-F5344CB8AC3E}">
        <p14:creationId xmlns:p14="http://schemas.microsoft.com/office/powerpoint/2010/main" val="223656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842"/>
            <a:ext cx="8335061" cy="3507364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sought at once my Saviour’s side,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No more my steps shall roam;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With Him I’ll brave death’s chilling tide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reach my heavenly Home.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DE9B65A8-0A3C-44B1-9762-C3AA07635583}"/>
              </a:ext>
            </a:extLst>
          </p:cNvPr>
          <p:cNvSpPr/>
          <p:nvPr/>
        </p:nvSpPr>
        <p:spPr>
          <a:xfrm>
            <a:off x="4000912" y="685800"/>
            <a:ext cx="1104488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6431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838200" y="1600200"/>
            <a:ext cx="7505243" cy="3886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We’ll work till Jesus comes,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We’ll work till Jesus comes,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We’ll work till Jesus comes,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we’ll be gathered Home.</a:t>
            </a:r>
            <a:r>
              <a:rPr lang="en-GB" sz="12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lnSpc>
                <a:spcPct val="150000"/>
              </a:lnSpc>
              <a:buNone/>
            </a:pPr>
            <a:endParaRPr lang="en-ZA" sz="36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20143A59-008E-425C-A9B4-1A52D2951FD1}"/>
              </a:ext>
            </a:extLst>
          </p:cNvPr>
          <p:cNvSpPr/>
          <p:nvPr/>
        </p:nvSpPr>
        <p:spPr>
          <a:xfrm>
            <a:off x="3701426" y="659006"/>
            <a:ext cx="1778789" cy="51525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B5A507-48C4-4C28-A3CE-6230FBB3EFE9}"/>
              </a:ext>
            </a:extLst>
          </p:cNvPr>
          <p:cNvSpPr txBox="1"/>
          <p:nvPr/>
        </p:nvSpPr>
        <p:spPr>
          <a:xfrm>
            <a:off x="4001010" y="662481"/>
            <a:ext cx="121732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41658500-2EE2-D430-95F6-23A61AF05373}"/>
              </a:ext>
            </a:extLst>
          </p:cNvPr>
          <p:cNvSpPr/>
          <p:nvPr/>
        </p:nvSpPr>
        <p:spPr>
          <a:xfrm>
            <a:off x="7620000" y="1814945"/>
            <a:ext cx="418643" cy="3048000"/>
          </a:xfrm>
          <a:prstGeom prst="rightBrace">
            <a:avLst>
              <a:gd name="adj1" fmla="val 41276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09A575-B42E-B8BC-3550-D4D01A4C6566}"/>
              </a:ext>
            </a:extLst>
          </p:cNvPr>
          <p:cNvSpPr txBox="1"/>
          <p:nvPr/>
        </p:nvSpPr>
        <p:spPr>
          <a:xfrm>
            <a:off x="8038643" y="3048000"/>
            <a:ext cx="111297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3200" dirty="0"/>
          </a:p>
        </p:txBody>
      </p:sp>
      <p:sp>
        <p:nvSpPr>
          <p:cNvPr id="7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B20A9C2D-5A1F-41B8-A85E-701F7D0A0A75}"/>
              </a:ext>
            </a:extLst>
          </p:cNvPr>
          <p:cNvSpPr/>
          <p:nvPr/>
        </p:nvSpPr>
        <p:spPr>
          <a:xfrm>
            <a:off x="4191000" y="5486400"/>
            <a:ext cx="754380" cy="11527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0227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125</TotalTime>
  <Words>190</Words>
  <Application>Microsoft Office PowerPoint</Application>
  <PresentationFormat>On-screen Show (4:3)</PresentationFormat>
  <Paragraphs>47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29</cp:revision>
  <dcterms:created xsi:type="dcterms:W3CDTF">2006-08-16T00:00:00Z</dcterms:created>
  <dcterms:modified xsi:type="dcterms:W3CDTF">2024-08-11T23:07:37Z</dcterms:modified>
</cp:coreProperties>
</file>