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sldIdLst>
    <p:sldId id="257" r:id="rId2"/>
    <p:sldId id="258" r:id="rId3"/>
    <p:sldId id="259" r:id="rId4"/>
    <p:sldId id="276" r:id="rId5"/>
    <p:sldId id="273" r:id="rId6"/>
    <p:sldId id="277" r:id="rId7"/>
    <p:sldId id="274" r:id="rId8"/>
    <p:sldId id="278" r:id="rId9"/>
    <p:sldId id="275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1422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0F833F0-AE0C-4698-B552-9FFFC7B74DF0}" type="datetimeFigureOut">
              <a:rPr lang="en-US" smtClean="0"/>
              <a:pPr/>
              <a:t>6/20/2021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1C42486-7CA5-48CC-AD53-A521CAAE9BE0}" type="slidenum">
              <a:rPr lang="en-ZA" smtClean="0"/>
              <a:pPr/>
              <a:t>‹#›</a:t>
            </a:fld>
            <a:endParaRPr lang="en-Z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C42486-7CA5-48CC-AD53-A521CAAE9BE0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C42486-7CA5-48CC-AD53-A521CAAE9BE0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C42486-7CA5-48CC-AD53-A521CAAE9BE0}" type="slidenum">
              <a:rPr lang="en-ZA" smtClean="0"/>
              <a:pPr/>
              <a:t>3</a:t>
            </a:fld>
            <a:endParaRPr lang="en-Z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C42486-7CA5-48CC-AD53-A521CAAE9BE0}" type="slidenum">
              <a:rPr lang="en-ZA" smtClean="0"/>
              <a:pPr/>
              <a:t>4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25336049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C42486-7CA5-48CC-AD53-A521CAAE9BE0}" type="slidenum">
              <a:rPr lang="en-ZA" smtClean="0"/>
              <a:pPr/>
              <a:t>5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6712690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C42486-7CA5-48CC-AD53-A521CAAE9BE0}" type="slidenum">
              <a:rPr lang="en-ZA" smtClean="0"/>
              <a:pPr/>
              <a:t>6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64712299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C42486-7CA5-48CC-AD53-A521CAAE9BE0}" type="slidenum">
              <a:rPr lang="en-ZA" smtClean="0"/>
              <a:pPr/>
              <a:t>7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63796072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C42486-7CA5-48CC-AD53-A521CAAE9BE0}" type="slidenum">
              <a:rPr lang="en-ZA" smtClean="0"/>
              <a:pPr/>
              <a:t>8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60716362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C42486-7CA5-48CC-AD53-A521CAAE9BE0}" type="slidenum">
              <a:rPr lang="en-ZA" smtClean="0"/>
              <a:pPr/>
              <a:t>9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5449472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6/20/2021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6/20/2021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6/20/2021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6/20/2021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en-US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6/20/2021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Bevel 3"/>
          <p:cNvSpPr/>
          <p:nvPr/>
        </p:nvSpPr>
        <p:spPr>
          <a:xfrm>
            <a:off x="4090578" y="3233155"/>
            <a:ext cx="962844" cy="1034045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72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F</a:t>
            </a:r>
            <a:endParaRPr lang="en-ZA" sz="72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B00342B-8D14-4936-99D8-466E64A8119A}"/>
              </a:ext>
            </a:extLst>
          </p:cNvPr>
          <p:cNvSpPr txBox="1"/>
          <p:nvPr/>
        </p:nvSpPr>
        <p:spPr>
          <a:xfrm>
            <a:off x="119742" y="1066800"/>
            <a:ext cx="8909535" cy="18774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ZA" sz="4800" b="1" dirty="0">
                <a:solidFill>
                  <a:srgbClr val="FFFF00"/>
                </a:solidFill>
                <a:effectLst>
                  <a:glow rad="63500">
                    <a:schemeClr val="bg1">
                      <a:alpha val="40000"/>
                    </a:schemeClr>
                  </a:glow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WE’RE MARCHING ON TO ZION</a:t>
            </a:r>
            <a:br>
              <a:rPr lang="en-ZA" sz="4800" dirty="0">
                <a:solidFill>
                  <a:srgbClr val="FFFF00"/>
                </a:solidFill>
                <a:effectLst>
                  <a:glow rad="63500">
                    <a:schemeClr val="bg1">
                      <a:alpha val="40000"/>
                    </a:schemeClr>
                  </a:glow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2000" dirty="0">
              <a:solidFill>
                <a:srgbClr val="FFFF00"/>
              </a:solidFill>
              <a:effectLst>
                <a:glow rad="63500">
                  <a:schemeClr val="bg1">
                    <a:alpha val="40000"/>
                  </a:schemeClr>
                </a:glow>
                <a:outerShdw blurRad="114300" dist="101600" dir="2700000" algn="tl" rotWithShape="0">
                  <a:srgbClr val="000000">
                    <a:alpha val="40000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/>
            <a:r>
              <a:rPr lang="en-ZA" sz="4800" b="1" dirty="0">
                <a:effectLst>
                  <a:glow rad="63500">
                    <a:schemeClr val="bg1">
                      <a:alpha val="40000"/>
                    </a:schemeClr>
                  </a:glow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48</a:t>
            </a:r>
            <a:r>
              <a:rPr lang="en-ZA" sz="4800" b="1" dirty="0">
                <a:solidFill>
                  <a:srgbClr val="FFFF00"/>
                </a:solidFill>
                <a:effectLst>
                  <a:glow rad="63500">
                    <a:schemeClr val="bg1">
                      <a:alpha val="40000"/>
                    </a:schemeClr>
                  </a:glow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endParaRPr lang="en-ZA" sz="4800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E7B2EAC7-33EB-4A1D-BC33-1624710F4675}"/>
              </a:ext>
            </a:extLst>
          </p:cNvPr>
          <p:cNvSpPr txBox="1"/>
          <p:nvPr/>
        </p:nvSpPr>
        <p:spPr>
          <a:xfrm>
            <a:off x="500742" y="1066800"/>
            <a:ext cx="8099577" cy="497559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Come, we that love the Lord,</a:t>
            </a:r>
          </a:p>
          <a:p>
            <a:pPr algn="ctr">
              <a:lnSpc>
                <a:spcPct val="150000"/>
              </a:lnSpc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And let our joys be known,</a:t>
            </a:r>
          </a:p>
          <a:p>
            <a:pPr algn="ctr">
              <a:lnSpc>
                <a:spcPct val="150000"/>
              </a:lnSpc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Join in a song with sweet accord,</a:t>
            </a:r>
          </a:p>
          <a:p>
            <a:pPr algn="ctr">
              <a:lnSpc>
                <a:spcPct val="150000"/>
              </a:lnSpc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Join in a song with sweet accord,</a:t>
            </a:r>
          </a:p>
          <a:p>
            <a:pPr algn="ctr">
              <a:lnSpc>
                <a:spcPct val="150000"/>
              </a:lnSpc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And thus surround the throne,</a:t>
            </a:r>
          </a:p>
          <a:p>
            <a:pPr algn="ctr">
              <a:lnSpc>
                <a:spcPct val="150000"/>
              </a:lnSpc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And thus surround the throne.</a:t>
            </a:r>
          </a:p>
        </p:txBody>
      </p:sp>
      <p:sp>
        <p:nvSpPr>
          <p:cNvPr id="10" name="Diamond 9">
            <a:extLst>
              <a:ext uri="{FF2B5EF4-FFF2-40B4-BE49-F238E27FC236}">
                <a16:creationId xmlns:a16="http://schemas.microsoft.com/office/drawing/2014/main" id="{DD079365-1C9F-4498-B3B2-90CD38FF447E}"/>
              </a:ext>
            </a:extLst>
          </p:cNvPr>
          <p:cNvSpPr/>
          <p:nvPr/>
        </p:nvSpPr>
        <p:spPr>
          <a:xfrm>
            <a:off x="4019755" y="457200"/>
            <a:ext cx="1104488" cy="515252"/>
          </a:xfrm>
          <a:prstGeom prst="diamond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1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FC6C8684-541D-4ADB-B963-28D4B1B3C6E9}"/>
              </a:ext>
            </a:extLst>
          </p:cNvPr>
          <p:cNvSpPr txBox="1"/>
          <p:nvPr/>
        </p:nvSpPr>
        <p:spPr>
          <a:xfrm>
            <a:off x="114723" y="1563201"/>
            <a:ext cx="8909535" cy="33135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buNone/>
            </a:pP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We’re marching to Zion,</a:t>
            </a:r>
            <a:endParaRPr lang="en-ZA" sz="36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lnSpc>
                <a:spcPct val="150000"/>
              </a:lnSpc>
              <a:buNone/>
            </a:pP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Beautiful,  beautiful Zion.</a:t>
            </a:r>
            <a:endParaRPr lang="en-ZA" sz="36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lnSpc>
                <a:spcPct val="150000"/>
              </a:lnSpc>
              <a:buNone/>
            </a:pP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We’re marching upward to Zion,</a:t>
            </a:r>
            <a:endParaRPr lang="en-ZA" sz="36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lnSpc>
                <a:spcPct val="150000"/>
              </a:lnSpc>
              <a:buNone/>
            </a:pP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The beautiful city of God.</a:t>
            </a:r>
            <a:endParaRPr lang="en-ZA" sz="36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10" name="Diamond 9">
            <a:extLst>
              <a:ext uri="{FF2B5EF4-FFF2-40B4-BE49-F238E27FC236}">
                <a16:creationId xmlns:a16="http://schemas.microsoft.com/office/drawing/2014/main" id="{B41A9073-7430-420A-A10D-1FF8C26A8AE0}"/>
              </a:ext>
            </a:extLst>
          </p:cNvPr>
          <p:cNvSpPr/>
          <p:nvPr/>
        </p:nvSpPr>
        <p:spPr>
          <a:xfrm>
            <a:off x="3388215" y="371926"/>
            <a:ext cx="2367569" cy="685801"/>
          </a:xfrm>
          <a:prstGeom prst="diamond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0D6CA93-6F68-4CCF-BD97-C7C727ED40E0}"/>
              </a:ext>
            </a:extLst>
          </p:cNvPr>
          <p:cNvSpPr txBox="1"/>
          <p:nvPr/>
        </p:nvSpPr>
        <p:spPr>
          <a:xfrm>
            <a:off x="3843610" y="428172"/>
            <a:ext cx="145678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8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E7B2EAC7-33EB-4A1D-BC33-1624710F4675}"/>
              </a:ext>
            </a:extLst>
          </p:cNvPr>
          <p:cNvSpPr txBox="1"/>
          <p:nvPr/>
        </p:nvSpPr>
        <p:spPr>
          <a:xfrm>
            <a:off x="95763" y="1066800"/>
            <a:ext cx="8909535" cy="497559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Let those refuse to sing</a:t>
            </a:r>
          </a:p>
          <a:p>
            <a:pPr algn="ctr">
              <a:lnSpc>
                <a:spcPct val="150000"/>
              </a:lnSpc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Who never knew our God;</a:t>
            </a:r>
          </a:p>
          <a:p>
            <a:pPr algn="ctr">
              <a:lnSpc>
                <a:spcPct val="150000"/>
              </a:lnSpc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But children of the heavenly King,</a:t>
            </a:r>
          </a:p>
          <a:p>
            <a:pPr algn="ctr">
              <a:lnSpc>
                <a:spcPct val="150000"/>
              </a:lnSpc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But children of the heavenly King,</a:t>
            </a:r>
          </a:p>
          <a:p>
            <a:pPr algn="ctr">
              <a:lnSpc>
                <a:spcPct val="150000"/>
              </a:lnSpc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May speak their joy abroad,</a:t>
            </a:r>
          </a:p>
          <a:p>
            <a:pPr algn="ctr">
              <a:lnSpc>
                <a:spcPct val="150000"/>
              </a:lnSpc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May speak their joy abroad.</a:t>
            </a:r>
          </a:p>
        </p:txBody>
      </p:sp>
      <p:sp>
        <p:nvSpPr>
          <p:cNvPr id="10" name="Diamond 9">
            <a:extLst>
              <a:ext uri="{FF2B5EF4-FFF2-40B4-BE49-F238E27FC236}">
                <a16:creationId xmlns:a16="http://schemas.microsoft.com/office/drawing/2014/main" id="{DD079365-1C9F-4498-B3B2-90CD38FF447E}"/>
              </a:ext>
            </a:extLst>
          </p:cNvPr>
          <p:cNvSpPr/>
          <p:nvPr/>
        </p:nvSpPr>
        <p:spPr>
          <a:xfrm>
            <a:off x="4019755" y="457200"/>
            <a:ext cx="1104488" cy="515252"/>
          </a:xfrm>
          <a:prstGeom prst="diamond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4246023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FC6C8684-541D-4ADB-B963-28D4B1B3C6E9}"/>
              </a:ext>
            </a:extLst>
          </p:cNvPr>
          <p:cNvSpPr txBox="1"/>
          <p:nvPr/>
        </p:nvSpPr>
        <p:spPr>
          <a:xfrm>
            <a:off x="114723" y="1563201"/>
            <a:ext cx="8909535" cy="33135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buNone/>
            </a:pP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We’re marching to Zion,</a:t>
            </a:r>
            <a:endParaRPr lang="en-ZA" sz="36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lnSpc>
                <a:spcPct val="150000"/>
              </a:lnSpc>
              <a:buNone/>
            </a:pP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Beautiful,  beautiful Zion.</a:t>
            </a:r>
            <a:endParaRPr lang="en-ZA" sz="36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lnSpc>
                <a:spcPct val="150000"/>
              </a:lnSpc>
              <a:buNone/>
            </a:pP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We’re marching upward to Zion,</a:t>
            </a:r>
            <a:endParaRPr lang="en-ZA" sz="36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lnSpc>
                <a:spcPct val="150000"/>
              </a:lnSpc>
              <a:buNone/>
            </a:pP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The beautiful city of God.</a:t>
            </a:r>
            <a:endParaRPr lang="en-ZA" sz="36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10" name="Diamond 9">
            <a:extLst>
              <a:ext uri="{FF2B5EF4-FFF2-40B4-BE49-F238E27FC236}">
                <a16:creationId xmlns:a16="http://schemas.microsoft.com/office/drawing/2014/main" id="{B41A9073-7430-420A-A10D-1FF8C26A8AE0}"/>
              </a:ext>
            </a:extLst>
          </p:cNvPr>
          <p:cNvSpPr/>
          <p:nvPr/>
        </p:nvSpPr>
        <p:spPr>
          <a:xfrm>
            <a:off x="3388215" y="371926"/>
            <a:ext cx="2367569" cy="685801"/>
          </a:xfrm>
          <a:prstGeom prst="diamond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0D6CA93-6F68-4CCF-BD97-C7C727ED40E0}"/>
              </a:ext>
            </a:extLst>
          </p:cNvPr>
          <p:cNvSpPr txBox="1"/>
          <p:nvPr/>
        </p:nvSpPr>
        <p:spPr>
          <a:xfrm>
            <a:off x="3843610" y="428172"/>
            <a:ext cx="145678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1987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E7B2EAC7-33EB-4A1D-BC33-1624710F4675}"/>
              </a:ext>
            </a:extLst>
          </p:cNvPr>
          <p:cNvSpPr txBox="1"/>
          <p:nvPr/>
        </p:nvSpPr>
        <p:spPr>
          <a:xfrm>
            <a:off x="110277" y="1143000"/>
            <a:ext cx="8909535" cy="49941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buNone/>
            </a:pPr>
            <a:r>
              <a:rPr lang="en-ZA" sz="3600" b="1" dirty="0"/>
              <a:t>The hill of Zion yields</a:t>
            </a:r>
          </a:p>
          <a:p>
            <a:pPr algn="ctr">
              <a:lnSpc>
                <a:spcPct val="150000"/>
              </a:lnSpc>
              <a:buNone/>
            </a:pPr>
            <a:r>
              <a:rPr lang="en-ZA" sz="3600" b="1" dirty="0"/>
              <a:t>A thousand sacred sweets</a:t>
            </a:r>
          </a:p>
          <a:p>
            <a:pPr algn="ctr">
              <a:lnSpc>
                <a:spcPct val="150000"/>
              </a:lnSpc>
              <a:buNone/>
            </a:pPr>
            <a:r>
              <a:rPr lang="en-ZA" sz="3600" b="1" dirty="0"/>
              <a:t>Before we reach the heavenly fields,</a:t>
            </a:r>
          </a:p>
          <a:p>
            <a:pPr algn="ctr">
              <a:lnSpc>
                <a:spcPct val="150000"/>
              </a:lnSpc>
              <a:buNone/>
            </a:pPr>
            <a:r>
              <a:rPr lang="en-ZA" sz="3600" b="1" dirty="0"/>
              <a:t>Before we reach the heavenly fields,</a:t>
            </a:r>
          </a:p>
          <a:p>
            <a:pPr algn="ctr">
              <a:lnSpc>
                <a:spcPct val="150000"/>
              </a:lnSpc>
              <a:buNone/>
            </a:pPr>
            <a:r>
              <a:rPr lang="en-ZA" sz="3600" b="1" dirty="0"/>
              <a:t>Or walk the golden streets,</a:t>
            </a:r>
          </a:p>
          <a:p>
            <a:pPr algn="ctr">
              <a:lnSpc>
                <a:spcPct val="150000"/>
              </a:lnSpc>
              <a:buNone/>
            </a:pPr>
            <a:r>
              <a:rPr lang="en-ZA" sz="3600" b="1" dirty="0"/>
              <a:t>Or walk the golden streets.</a:t>
            </a:r>
          </a:p>
        </p:txBody>
      </p:sp>
      <p:sp>
        <p:nvSpPr>
          <p:cNvPr id="10" name="Diamond 9">
            <a:extLst>
              <a:ext uri="{FF2B5EF4-FFF2-40B4-BE49-F238E27FC236}">
                <a16:creationId xmlns:a16="http://schemas.microsoft.com/office/drawing/2014/main" id="{DD079365-1C9F-4498-B3B2-90CD38FF447E}"/>
              </a:ext>
            </a:extLst>
          </p:cNvPr>
          <p:cNvSpPr/>
          <p:nvPr/>
        </p:nvSpPr>
        <p:spPr>
          <a:xfrm>
            <a:off x="4019755" y="457200"/>
            <a:ext cx="1104488" cy="515252"/>
          </a:xfrm>
          <a:prstGeom prst="diamond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156402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FC6C8684-541D-4ADB-B963-28D4B1B3C6E9}"/>
              </a:ext>
            </a:extLst>
          </p:cNvPr>
          <p:cNvSpPr txBox="1"/>
          <p:nvPr/>
        </p:nvSpPr>
        <p:spPr>
          <a:xfrm>
            <a:off x="114723" y="1563201"/>
            <a:ext cx="8909535" cy="33135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buNone/>
            </a:pP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We’re marching to Zion,</a:t>
            </a:r>
            <a:endParaRPr lang="en-ZA" sz="36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lnSpc>
                <a:spcPct val="150000"/>
              </a:lnSpc>
              <a:buNone/>
            </a:pP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Beautiful,  beautiful Zion.</a:t>
            </a:r>
            <a:endParaRPr lang="en-ZA" sz="36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lnSpc>
                <a:spcPct val="150000"/>
              </a:lnSpc>
              <a:buNone/>
            </a:pP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We’re marching upward to Zion,</a:t>
            </a:r>
            <a:endParaRPr lang="en-ZA" sz="36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lnSpc>
                <a:spcPct val="150000"/>
              </a:lnSpc>
              <a:buNone/>
            </a:pP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The beautiful city of God.</a:t>
            </a:r>
            <a:endParaRPr lang="en-ZA" sz="36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10" name="Diamond 9">
            <a:extLst>
              <a:ext uri="{FF2B5EF4-FFF2-40B4-BE49-F238E27FC236}">
                <a16:creationId xmlns:a16="http://schemas.microsoft.com/office/drawing/2014/main" id="{B41A9073-7430-420A-A10D-1FF8C26A8AE0}"/>
              </a:ext>
            </a:extLst>
          </p:cNvPr>
          <p:cNvSpPr/>
          <p:nvPr/>
        </p:nvSpPr>
        <p:spPr>
          <a:xfrm>
            <a:off x="3388215" y="371926"/>
            <a:ext cx="2367569" cy="685801"/>
          </a:xfrm>
          <a:prstGeom prst="diamond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0D6CA93-6F68-4CCF-BD97-C7C727ED40E0}"/>
              </a:ext>
            </a:extLst>
          </p:cNvPr>
          <p:cNvSpPr txBox="1"/>
          <p:nvPr/>
        </p:nvSpPr>
        <p:spPr>
          <a:xfrm>
            <a:off x="3843610" y="428172"/>
            <a:ext cx="145678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1214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E7B2EAC7-33EB-4A1D-BC33-1624710F4675}"/>
              </a:ext>
            </a:extLst>
          </p:cNvPr>
          <p:cNvSpPr txBox="1"/>
          <p:nvPr/>
        </p:nvSpPr>
        <p:spPr>
          <a:xfrm>
            <a:off x="-335200" y="1143000"/>
            <a:ext cx="9800489" cy="48399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buNone/>
            </a:pPr>
            <a:r>
              <a:rPr lang="en-ZA" sz="3500" b="1" dirty="0">
                <a:latin typeface="Cambria" panose="02040503050406030204" pitchFamily="18" charset="0"/>
                <a:ea typeface="Cambria" panose="02040503050406030204" pitchFamily="18" charset="0"/>
              </a:rPr>
              <a:t>Then let our songs abound,</a:t>
            </a:r>
          </a:p>
          <a:p>
            <a:pPr algn="ctr">
              <a:lnSpc>
                <a:spcPct val="150000"/>
              </a:lnSpc>
              <a:buNone/>
            </a:pPr>
            <a:r>
              <a:rPr lang="en-ZA" sz="3500" b="1" dirty="0">
                <a:latin typeface="Cambria" panose="02040503050406030204" pitchFamily="18" charset="0"/>
                <a:ea typeface="Cambria" panose="02040503050406030204" pitchFamily="18" charset="0"/>
              </a:rPr>
              <a:t>And every tear be dry;  </a:t>
            </a:r>
          </a:p>
          <a:p>
            <a:pPr algn="ctr">
              <a:lnSpc>
                <a:spcPct val="150000"/>
              </a:lnSpc>
              <a:buNone/>
            </a:pPr>
            <a:r>
              <a:rPr lang="en-ZA" sz="3500" b="1" dirty="0">
                <a:latin typeface="Cambria" panose="02040503050406030204" pitchFamily="18" charset="0"/>
                <a:ea typeface="Cambria" panose="02040503050406030204" pitchFamily="18" charset="0"/>
              </a:rPr>
              <a:t>We’re marching through Emmanuel‘s ground</a:t>
            </a:r>
          </a:p>
          <a:p>
            <a:pPr algn="ctr">
              <a:lnSpc>
                <a:spcPct val="150000"/>
              </a:lnSpc>
              <a:buNone/>
            </a:pPr>
            <a:r>
              <a:rPr lang="en-ZA" sz="3500" b="1" dirty="0">
                <a:latin typeface="Cambria" panose="02040503050406030204" pitchFamily="18" charset="0"/>
                <a:ea typeface="Cambria" panose="02040503050406030204" pitchFamily="18" charset="0"/>
              </a:rPr>
              <a:t>We’re marching through Emmanuel‘s ground</a:t>
            </a:r>
          </a:p>
          <a:p>
            <a:pPr algn="ctr">
              <a:lnSpc>
                <a:spcPct val="150000"/>
              </a:lnSpc>
              <a:buNone/>
            </a:pPr>
            <a:r>
              <a:rPr lang="en-ZA" sz="3500" b="1" dirty="0">
                <a:latin typeface="Cambria" panose="02040503050406030204" pitchFamily="18" charset="0"/>
                <a:ea typeface="Cambria" panose="02040503050406030204" pitchFamily="18" charset="0"/>
              </a:rPr>
              <a:t>To fairer worlds on high,</a:t>
            </a:r>
          </a:p>
          <a:p>
            <a:pPr algn="ctr">
              <a:lnSpc>
                <a:spcPct val="150000"/>
              </a:lnSpc>
              <a:buNone/>
            </a:pPr>
            <a:r>
              <a:rPr lang="en-ZA" sz="3500" b="1" dirty="0">
                <a:latin typeface="Cambria" panose="02040503050406030204" pitchFamily="18" charset="0"/>
                <a:ea typeface="Cambria" panose="02040503050406030204" pitchFamily="18" charset="0"/>
              </a:rPr>
              <a:t>To fairer worlds on high.</a:t>
            </a:r>
            <a:r>
              <a:rPr lang="en-ZA" sz="3500" b="1" i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endParaRPr lang="en-ZA" sz="35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10" name="Diamond 9">
            <a:extLst>
              <a:ext uri="{FF2B5EF4-FFF2-40B4-BE49-F238E27FC236}">
                <a16:creationId xmlns:a16="http://schemas.microsoft.com/office/drawing/2014/main" id="{DD079365-1C9F-4498-B3B2-90CD38FF447E}"/>
              </a:ext>
            </a:extLst>
          </p:cNvPr>
          <p:cNvSpPr/>
          <p:nvPr/>
        </p:nvSpPr>
        <p:spPr>
          <a:xfrm>
            <a:off x="4019755" y="457200"/>
            <a:ext cx="1104488" cy="515252"/>
          </a:xfrm>
          <a:prstGeom prst="diamond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1800795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FC6C8684-541D-4ADB-B963-28D4B1B3C6E9}"/>
              </a:ext>
            </a:extLst>
          </p:cNvPr>
          <p:cNvSpPr txBox="1"/>
          <p:nvPr/>
        </p:nvSpPr>
        <p:spPr>
          <a:xfrm>
            <a:off x="114723" y="1563201"/>
            <a:ext cx="8909535" cy="33135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buNone/>
            </a:pP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We’re marching to Zion,</a:t>
            </a:r>
            <a:endParaRPr lang="en-ZA" sz="36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lnSpc>
                <a:spcPct val="150000"/>
              </a:lnSpc>
              <a:buNone/>
            </a:pP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Beautiful,  beautiful Zion.</a:t>
            </a:r>
            <a:endParaRPr lang="en-ZA" sz="36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lnSpc>
                <a:spcPct val="150000"/>
              </a:lnSpc>
              <a:buNone/>
            </a:pP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We’re marching upward to Zion,</a:t>
            </a:r>
            <a:endParaRPr lang="en-ZA" sz="36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lnSpc>
                <a:spcPct val="150000"/>
              </a:lnSpc>
              <a:buNone/>
            </a:pP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The beautiful city of God.</a:t>
            </a:r>
            <a:endParaRPr lang="en-ZA" sz="36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10" name="Diamond 9">
            <a:extLst>
              <a:ext uri="{FF2B5EF4-FFF2-40B4-BE49-F238E27FC236}">
                <a16:creationId xmlns:a16="http://schemas.microsoft.com/office/drawing/2014/main" id="{B41A9073-7430-420A-A10D-1FF8C26A8AE0}"/>
              </a:ext>
            </a:extLst>
          </p:cNvPr>
          <p:cNvSpPr/>
          <p:nvPr/>
        </p:nvSpPr>
        <p:spPr>
          <a:xfrm>
            <a:off x="3388215" y="371926"/>
            <a:ext cx="2367569" cy="685801"/>
          </a:xfrm>
          <a:prstGeom prst="diamond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0D6CA93-6F68-4CCF-BD97-C7C727ED40E0}"/>
              </a:ext>
            </a:extLst>
          </p:cNvPr>
          <p:cNvSpPr txBox="1"/>
          <p:nvPr/>
        </p:nvSpPr>
        <p:spPr>
          <a:xfrm>
            <a:off x="3843610" y="428172"/>
            <a:ext cx="145678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800" b="1" dirty="0">
              <a:solidFill>
                <a:srgbClr val="FFFF00"/>
              </a:solidFill>
            </a:endParaRPr>
          </a:p>
        </p:txBody>
      </p:sp>
      <p:sp>
        <p:nvSpPr>
          <p:cNvPr id="5" name="Action Button: End 3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9981C8E6-0C77-434D-BE97-2D4F3217FE25}"/>
              </a:ext>
            </a:extLst>
          </p:cNvPr>
          <p:cNvSpPr/>
          <p:nvPr/>
        </p:nvSpPr>
        <p:spPr>
          <a:xfrm>
            <a:off x="4113090" y="5371125"/>
            <a:ext cx="912800" cy="115275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24604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ex">
  <a:themeElements>
    <a:clrScheme name="Apex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Apex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pex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52</TotalTime>
  <Words>266</Words>
  <Application>Microsoft Office PowerPoint</Application>
  <PresentationFormat>On-screen Show (4:3)</PresentationFormat>
  <Paragraphs>60</Paragraphs>
  <Slides>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7" baseType="lpstr">
      <vt:lpstr>Book Antiqua</vt:lpstr>
      <vt:lpstr>Calibri</vt:lpstr>
      <vt:lpstr>Cambria</vt:lpstr>
      <vt:lpstr>Lucida Sans</vt:lpstr>
      <vt:lpstr>Wingdings</vt:lpstr>
      <vt:lpstr>Wingdings 2</vt:lpstr>
      <vt:lpstr>Wingdings 3</vt:lpstr>
      <vt:lpstr>Apex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  WE’RE MARCHING ON TO ZION 48 </dc:title>
  <dc:creator>Ukelo</dc:creator>
  <cp:lastModifiedBy>Ukelo Alimange</cp:lastModifiedBy>
  <cp:revision>19</cp:revision>
  <dcterms:created xsi:type="dcterms:W3CDTF">2006-08-16T00:00:00Z</dcterms:created>
  <dcterms:modified xsi:type="dcterms:W3CDTF">2021-06-20T21:03:13Z</dcterms:modified>
</cp:coreProperties>
</file>