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13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0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5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6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756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64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199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69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5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A3D9D0-8DEB-4064-9F3D-7B7BC6B6D605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42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5090160" y="3690034"/>
            <a:ext cx="1219200" cy="114339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1071" y="1083213"/>
            <a:ext cx="10677378" cy="2633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 ARE ONE</a:t>
            </a:r>
          </a:p>
          <a:p>
            <a:pPr algn="ctr"/>
            <a:r>
              <a:rPr lang="en-ZA" sz="6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261</a:t>
            </a:r>
            <a:endParaRPr lang="en-ZA" sz="6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6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" y="228602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are one in the Spirit,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are one in the Lord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we pray that all unity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may one day be restored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they’ll know we are Christians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our love, by our love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They will know we are Christians by our love.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215089"/>
            <a:ext cx="1338773" cy="468509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9144003" y="1297147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767487" y="935504"/>
            <a:ext cx="363069" cy="1246506"/>
          </a:xfrm>
          <a:prstGeom prst="rightBrace">
            <a:avLst>
              <a:gd name="adj1" fmla="val 33865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50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By our love, by our love,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And they’ll know we are Christians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love, by our love,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They’ll know we are Christians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love.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500619"/>
            <a:ext cx="196009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94010" y="52030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42049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work with each other,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work side by side;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we’ll guard each one’s dignity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save each one’s pride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they’ll know we are Christians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 / by our love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They will know we are Christians by our love.</a:t>
            </a:r>
          </a:p>
        </p:txBody>
      </p:sp>
      <p:sp>
        <p:nvSpPr>
          <p:cNvPr id="5" name="Diamond 4"/>
          <p:cNvSpPr/>
          <p:nvPr/>
        </p:nvSpPr>
        <p:spPr>
          <a:xfrm>
            <a:off x="5426614" y="215089"/>
            <a:ext cx="1338773" cy="468509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9802906" y="1297147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9412943" y="935504"/>
            <a:ext cx="363069" cy="1246506"/>
          </a:xfrm>
          <a:prstGeom prst="rightBrace">
            <a:avLst>
              <a:gd name="adj1" fmla="val 33865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By our love, by our love,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And they’ll know we are Christians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love, by our love,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They’ll know we are Christians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love.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500619"/>
            <a:ext cx="196009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94010" y="52030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62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395"/>
            <a:ext cx="12192000" cy="625308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walk with each other,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walk hand in hand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together we’ll spread the news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God is in our land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they’ll know we are Christians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our love, by our love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They will know we are Christians by our love.</a:t>
            </a:r>
          </a:p>
        </p:txBody>
      </p:sp>
      <p:sp>
        <p:nvSpPr>
          <p:cNvPr id="5" name="Diamond 4"/>
          <p:cNvSpPr/>
          <p:nvPr/>
        </p:nvSpPr>
        <p:spPr>
          <a:xfrm>
            <a:off x="5426614" y="215089"/>
            <a:ext cx="1338773" cy="468509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Right Brace 1"/>
          <p:cNvSpPr/>
          <p:nvPr/>
        </p:nvSpPr>
        <p:spPr>
          <a:xfrm>
            <a:off x="9412943" y="935504"/>
            <a:ext cx="363069" cy="1246506"/>
          </a:xfrm>
          <a:prstGeom prst="rightBrace">
            <a:avLst>
              <a:gd name="adj1" fmla="val 33865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802906" y="1297147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3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By our love, by our love,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And they’ll know we are Christians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love, by our love,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They’ll know we are Christians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By our love.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500619"/>
            <a:ext cx="196009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94010" y="52030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05525" y="5216231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48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165</TotalTime>
  <Words>263</Words>
  <Application>Microsoft Office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Cambria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Ukelo Alimange</cp:lastModifiedBy>
  <cp:revision>22</cp:revision>
  <dcterms:created xsi:type="dcterms:W3CDTF">2019-06-12T05:15:51Z</dcterms:created>
  <dcterms:modified xsi:type="dcterms:W3CDTF">2024-06-08T00:25:48Z</dcterms:modified>
</cp:coreProperties>
</file>