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6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7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141EE1-4B87-4274-9256-01C6CA5F8B62}" type="datetimeFigureOut">
              <a:rPr lang="en-US" smtClean="0"/>
              <a:pPr/>
              <a:t>11/28/2020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314FE8-FAEA-48D0-9515-856A59BEC53B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314FE8-FAEA-48D0-9515-856A59BEC53B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314FE8-FAEA-48D0-9515-856A59BEC53B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 spd="med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transition spd="med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 spd="med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D8BD707-D9CF-40AE-B4C6-C98DA3205C09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  <p:transition spd="med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wedge/>
  </p:transition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14401"/>
            <a:ext cx="7772400" cy="2686050"/>
          </a:xfrm>
        </p:spPr>
        <p:txBody>
          <a:bodyPr>
            <a:normAutofit/>
          </a:bodyPr>
          <a:lstStyle/>
          <a:p>
            <a:pPr algn="ctr"/>
            <a:r>
              <a:rPr lang="en-US" b="1" u="sng" dirty="0" smtClean="0"/>
              <a:t>WE’VE COME TO WORSHIP</a:t>
            </a:r>
            <a:r>
              <a:rPr lang="en-ZA" dirty="0" smtClean="0"/>
              <a:t/>
            </a:r>
            <a:br>
              <a:rPr lang="en-ZA" dirty="0" smtClean="0"/>
            </a:br>
            <a:r>
              <a:rPr lang="en-ZA" b="1" dirty="0" smtClean="0"/>
              <a:t>241</a:t>
            </a:r>
            <a:endParaRPr lang="en-Z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...</a:t>
            </a:r>
            <a:endParaRPr lang="en-ZA" dirty="0"/>
          </a:p>
        </p:txBody>
      </p:sp>
      <p:sp>
        <p:nvSpPr>
          <p:cNvPr id="6" name="Bevel 5"/>
          <p:cNvSpPr/>
          <p:nvPr/>
        </p:nvSpPr>
        <p:spPr>
          <a:xfrm>
            <a:off x="3924300" y="3683508"/>
            <a:ext cx="12573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So-G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51307" y="1524000"/>
            <a:ext cx="8574786" cy="4495800"/>
          </a:xfrm>
        </p:spPr>
        <p:txBody>
          <a:bodyPr>
            <a:noAutofit/>
          </a:bodyPr>
          <a:lstStyle/>
          <a:p>
            <a:pPr lvl="0">
              <a:buNone/>
            </a:pPr>
            <a:r>
              <a:rPr lang="en-US" sz="3600" b="1" dirty="0" smtClean="0">
                <a:latin typeface="Cambria" panose="02040503050406030204" pitchFamily="18" charset="0"/>
              </a:rPr>
              <a:t> </a:t>
            </a:r>
            <a:r>
              <a:rPr lang="en-ZA" sz="36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1. </a:t>
            </a:r>
            <a:r>
              <a:rPr lang="en-US" sz="3600" b="1" dirty="0" smtClean="0">
                <a:latin typeface="Cambria" panose="02040503050406030204" pitchFamily="18" charset="0"/>
              </a:rPr>
              <a:t>We’ve come to </a:t>
            </a:r>
            <a:r>
              <a:rPr lang="en-US" sz="36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worship</a:t>
            </a:r>
            <a:r>
              <a:rPr lang="en-US" sz="3600" b="1" dirty="0" smtClean="0">
                <a:latin typeface="Cambria" panose="02040503050406030204" pitchFamily="18" charset="0"/>
              </a:rPr>
              <a:t> You; (X3)   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      </a:t>
            </a:r>
            <a:r>
              <a:rPr lang="en-ZA" sz="3600" b="1" dirty="0" smtClean="0">
                <a:latin typeface="Cambria" panose="02040503050406030204" pitchFamily="18" charset="0"/>
              </a:rPr>
              <a:t>        Yes</a:t>
            </a:r>
            <a:r>
              <a:rPr lang="en-ZA" sz="3600" b="1" dirty="0" smtClean="0">
                <a:latin typeface="Cambria" panose="02040503050406030204" pitchFamily="18" charset="0"/>
              </a:rPr>
              <a:t>, our Lord Jesus.</a:t>
            </a:r>
          </a:p>
          <a:p>
            <a:pPr>
              <a:buNone/>
            </a:pPr>
            <a:r>
              <a:rPr lang="en-GB" sz="3600" b="1" i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 2. </a:t>
            </a:r>
            <a:r>
              <a:rPr lang="en-US" sz="3600" b="1" dirty="0" smtClean="0">
                <a:latin typeface="Cambria" panose="02040503050406030204" pitchFamily="18" charset="0"/>
              </a:rPr>
              <a:t>We’ve come to </a:t>
            </a:r>
            <a:r>
              <a:rPr lang="en-US" sz="36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praise</a:t>
            </a:r>
            <a:r>
              <a:rPr lang="en-US" sz="3600" b="1" dirty="0" smtClean="0">
                <a:latin typeface="Cambria" panose="02040503050406030204" pitchFamily="18" charset="0"/>
              </a:rPr>
              <a:t> your </a:t>
            </a:r>
            <a:r>
              <a:rPr lang="en-US" sz="3600" b="1" dirty="0" smtClean="0">
                <a:latin typeface="Cambria" panose="02040503050406030204" pitchFamily="18" charset="0"/>
              </a:rPr>
              <a:t>Name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ZA" sz="36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 3. </a:t>
            </a:r>
            <a:r>
              <a:rPr lang="en-US" sz="3600" b="1" i="1" dirty="0" smtClean="0">
                <a:latin typeface="Cambria" panose="02040503050406030204" pitchFamily="18" charset="0"/>
              </a:rPr>
              <a:t>We’ve come to </a:t>
            </a:r>
            <a:r>
              <a:rPr lang="en-US" sz="3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glorify</a:t>
            </a:r>
            <a:r>
              <a:rPr lang="en-US" sz="3600" b="1" dirty="0" smtClean="0">
                <a:latin typeface="Cambria" panose="02040503050406030204" pitchFamily="18" charset="0"/>
              </a:rPr>
              <a:t> </a:t>
            </a:r>
            <a:r>
              <a:rPr lang="en-US" sz="3600" b="1" i="1" dirty="0" smtClean="0">
                <a:latin typeface="Cambria" panose="02040503050406030204" pitchFamily="18" charset="0"/>
              </a:rPr>
              <a:t>your </a:t>
            </a:r>
            <a:r>
              <a:rPr lang="en-US" sz="3600" b="1" i="1" dirty="0" smtClean="0">
                <a:latin typeface="Cambria" panose="02040503050406030204" pitchFamily="18" charset="0"/>
              </a:rPr>
              <a:t>Name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ZA" sz="3600" b="1" i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 4.</a:t>
            </a:r>
            <a:r>
              <a:rPr lang="en-US" sz="3600" b="1" i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sz="3600" b="1" i="1" dirty="0" smtClean="0">
                <a:latin typeface="Cambria" panose="02040503050406030204" pitchFamily="18" charset="0"/>
              </a:rPr>
              <a:t>We’ve come to </a:t>
            </a:r>
            <a:r>
              <a:rPr lang="en-US" sz="3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magnify</a:t>
            </a:r>
            <a:r>
              <a:rPr lang="en-US" sz="3600" b="1" i="1" dirty="0" smtClean="0">
                <a:latin typeface="Cambria" panose="02040503050406030204" pitchFamily="18" charset="0"/>
              </a:rPr>
              <a:t> your Name</a:t>
            </a:r>
          </a:p>
          <a:p>
            <a:pPr>
              <a:buNone/>
            </a:pPr>
            <a:r>
              <a:rPr lang="en-US" sz="3600" b="1" i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 5. </a:t>
            </a:r>
            <a:r>
              <a:rPr lang="en-US" sz="3600" b="1" i="1" dirty="0" smtClean="0">
                <a:latin typeface="Cambria" panose="02040503050406030204" pitchFamily="18" charset="0"/>
              </a:rPr>
              <a:t>We’ve come </a:t>
            </a:r>
            <a:r>
              <a:rPr lang="en-US" sz="3600" b="1" i="1" dirty="0" smtClean="0">
                <a:latin typeface="Cambria" panose="02040503050406030204" pitchFamily="18" charset="0"/>
              </a:rPr>
              <a:t>t’ </a:t>
            </a:r>
            <a:r>
              <a:rPr lang="en-US" sz="3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exalt</a:t>
            </a:r>
            <a:r>
              <a:rPr lang="en-US" sz="3600" b="1" dirty="0" smtClean="0">
                <a:latin typeface="Cambria" panose="02040503050406030204" pitchFamily="18" charset="0"/>
              </a:rPr>
              <a:t> you</a:t>
            </a:r>
            <a:r>
              <a:rPr lang="en-US" sz="3600" b="1" i="1" dirty="0" smtClean="0">
                <a:latin typeface="Cambria" panose="02040503050406030204" pitchFamily="18" charset="0"/>
              </a:rPr>
              <a:t>, </a:t>
            </a:r>
            <a:r>
              <a:rPr lang="en-US" sz="3600" b="1" i="1" dirty="0" smtClean="0">
                <a:latin typeface="Cambria" panose="02040503050406030204" pitchFamily="18" charset="0"/>
              </a:rPr>
              <a:t>Lord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600" b="1" i="1" dirty="0" smtClean="0">
                <a:latin typeface="Cambria" panose="02040503050406030204" pitchFamily="18" charset="0"/>
              </a:rPr>
              <a:t> </a:t>
            </a:r>
            <a:r>
              <a:rPr lang="en-US" sz="3600" b="1" i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6. </a:t>
            </a:r>
            <a:r>
              <a:rPr lang="en-US" sz="3600" b="1" i="1" dirty="0" smtClean="0">
                <a:latin typeface="Cambria" panose="02040503050406030204" pitchFamily="18" charset="0"/>
              </a:rPr>
              <a:t>We’ve come to </a:t>
            </a:r>
            <a:r>
              <a:rPr lang="en-US" sz="3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thank</a:t>
            </a:r>
            <a:r>
              <a:rPr lang="en-US" sz="3600" b="1" dirty="0" smtClean="0">
                <a:latin typeface="Cambria" panose="02040503050406030204" pitchFamily="18" charset="0"/>
              </a:rPr>
              <a:t> You</a:t>
            </a:r>
            <a:r>
              <a:rPr lang="en-US" sz="3600" b="1" i="1" dirty="0" smtClean="0">
                <a:latin typeface="Cambria" panose="02040503050406030204" pitchFamily="18" charset="0"/>
              </a:rPr>
              <a:t>, </a:t>
            </a:r>
            <a:r>
              <a:rPr lang="en-US" sz="3600" b="1" i="1" dirty="0" smtClean="0">
                <a:latin typeface="Cambria" panose="02040503050406030204" pitchFamily="18" charset="0"/>
              </a:rPr>
              <a:t>Lord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endParaRPr lang="en-US" sz="3600" b="1" i="1" dirty="0" smtClean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 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3600" b="1" i="1" dirty="0" smtClean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343400" y="6305151"/>
            <a:ext cx="685800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12</TotalTime>
  <Words>8</Words>
  <Application>Microsoft Office PowerPoint</Application>
  <PresentationFormat>On-screen Show (4:3)</PresentationFormat>
  <Paragraphs>16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Calibri</vt:lpstr>
      <vt:lpstr>Cambria</vt:lpstr>
      <vt:lpstr>Tw Cen MT</vt:lpstr>
      <vt:lpstr>Wingdings</vt:lpstr>
      <vt:lpstr>Wingdings 2</vt:lpstr>
      <vt:lpstr>Median</vt:lpstr>
      <vt:lpstr>WE’VE COME TO WORSHIP 241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WE’VE COME TO WORSHIP   241</dc:title>
  <dc:creator>Ukelo</dc:creator>
  <cp:lastModifiedBy>P.UKELO</cp:lastModifiedBy>
  <cp:revision>13</cp:revision>
  <dcterms:created xsi:type="dcterms:W3CDTF">2006-08-16T00:00:00Z</dcterms:created>
  <dcterms:modified xsi:type="dcterms:W3CDTF">2020-11-29T04:54:22Z</dcterms:modified>
</cp:coreProperties>
</file>