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4"/>
  </p:sldMasterIdLst>
  <p:notesMasterIdLst>
    <p:notesMasterId r:id="rId14"/>
  </p:notesMasterIdLst>
  <p:sldIdLst>
    <p:sldId id="256" r:id="rId5"/>
    <p:sldId id="257" r:id="rId6"/>
    <p:sldId id="278" r:id="rId7"/>
    <p:sldId id="275" r:id="rId8"/>
    <p:sldId id="279" r:id="rId9"/>
    <p:sldId id="276" r:id="rId10"/>
    <p:sldId id="280" r:id="rId11"/>
    <p:sldId id="277" r:id="rId12"/>
    <p:sldId id="28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06" autoAdjust="0"/>
    <p:restoredTop sz="94660"/>
  </p:normalViewPr>
  <p:slideViewPr>
    <p:cSldViewPr>
      <p:cViewPr varScale="1">
        <p:scale>
          <a:sx n="70" d="100"/>
          <a:sy n="70" d="100"/>
        </p:scale>
        <p:origin x="120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9B789F-F77B-4EF9-B0A1-E136E7C07782}" type="datetimeFigureOut">
              <a:rPr lang="en-US" smtClean="0"/>
              <a:pPr/>
              <a:t>1/15/2025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CDA6F7-5676-4EBD-89AA-BFD8DB30AB10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DA6F7-5676-4EBD-89AA-BFD8DB30AB10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DA6F7-5676-4EBD-89AA-BFD8DB30AB10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DA6F7-5676-4EBD-89AA-BFD8DB30AB10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171680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DA6F7-5676-4EBD-89AA-BFD8DB30AB10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085633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DA6F7-5676-4EBD-89AA-BFD8DB30AB10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204694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DA6F7-5676-4EBD-89AA-BFD8DB30AB10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97303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DA6F7-5676-4EBD-89AA-BFD8DB30AB10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192624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DA6F7-5676-4EBD-89AA-BFD8DB30AB10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521441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CDA6F7-5676-4EBD-89AA-BFD8DB30AB10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083202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wipe dir="d"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en-ZA" dirty="0"/>
            </a:br>
            <a:br>
              <a:rPr lang="en-ZA" dirty="0"/>
            </a:br>
            <a:endParaRPr lang="en-ZA" dirty="0"/>
          </a:p>
        </p:txBody>
      </p:sp>
      <p:sp>
        <p:nvSpPr>
          <p:cNvPr id="4" name="Horizontal Scroll 3"/>
          <p:cNvSpPr/>
          <p:nvPr/>
        </p:nvSpPr>
        <p:spPr>
          <a:xfrm>
            <a:off x="515112" y="533400"/>
            <a:ext cx="8113776" cy="3429000"/>
          </a:xfrm>
          <a:prstGeom prst="horizontalScroll">
            <a:avLst>
              <a:gd name="adj" fmla="val 24083"/>
            </a:avLst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ZA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/>
            <a:endParaRPr lang="en-ZA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01600">
                  <a:schemeClr val="bg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01600">
                  <a:schemeClr val="bg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 E A R  A  C R O W N </a:t>
            </a:r>
          </a:p>
          <a:p>
            <a:pPr algn="ctr"/>
            <a:r>
              <a:rPr lang="en-GB" sz="4000" b="1" dirty="0">
                <a:ln w="11430"/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21</a:t>
            </a:r>
            <a:endParaRPr lang="en-ZA" sz="4000" b="1" dirty="0">
              <a:ln w="11430"/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endParaRPr lang="en-GB" sz="40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GB" sz="40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0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310865" y="3276600"/>
            <a:ext cx="903271" cy="6858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846" y="762000"/>
            <a:ext cx="8722309" cy="4038600"/>
          </a:xfr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Am I a soldier of the cross, 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 follower of the Lamb,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shall I fear to own His cause,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Or blush to speak His Name?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688529" y="0"/>
            <a:ext cx="1112071" cy="1143000"/>
          </a:xfrm>
        </p:spPr>
        <p:txBody>
          <a:bodyPr/>
          <a:lstStyle/>
          <a:p>
            <a:pPr algn="ctr"/>
            <a:r>
              <a:rPr lang="en-ZA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 </a:t>
            </a:r>
          </a:p>
        </p:txBody>
      </p:sp>
    </p:spTree>
  </p:cSld>
  <p:clrMapOvr>
    <a:masterClrMapping/>
  </p:clrMapOvr>
  <p:transition spd="slow"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846" y="201393"/>
            <a:ext cx="8722309" cy="6504207"/>
          </a:xfr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And when the battle's over,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I shall wear a crown!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</a:rPr>
              <a:t>Yes, I shall wear a crown! (X2)</a:t>
            </a:r>
            <a:endParaRPr lang="en-ZA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And when the battle's over, 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I shall wear a crown!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</a:rPr>
              <a:t>In the New Jerusalem. </a:t>
            </a:r>
            <a:endParaRPr lang="en-ZA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  <a:effectLst/>
              </a:rPr>
              <a:t>Wear  a crown, wear  a  crown</a:t>
            </a: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  <a:effectLst/>
              </a:rPr>
              <a:t>Wear a bright and shining crown. </a:t>
            </a: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And when the battle's over, 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I shall wear a crown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</a:rPr>
              <a:t>In the New Jerusalem.</a:t>
            </a:r>
            <a:endParaRPr lang="en-ZA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052653" y="-76200"/>
            <a:ext cx="2383823" cy="1143000"/>
          </a:xfrm>
        </p:spPr>
        <p:txBody>
          <a:bodyPr>
            <a:normAutofit/>
          </a:bodyPr>
          <a:lstStyle/>
          <a:p>
            <a:pPr algn="ctr"/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854332166"/>
      </p:ext>
    </p:extLst>
  </p:cSld>
  <p:clrMapOvr>
    <a:masterClrMapping/>
  </p:clrMapOvr>
  <p:transition spd="slow"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846" y="762000"/>
            <a:ext cx="8722309" cy="4038600"/>
          </a:xfr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Must I be carried to the skies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On </a:t>
            </a:r>
            <a:r>
              <a:rPr lang="en-ZA" sz="3600" b="1" dirty="0" err="1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flow’ry</a:t>
            </a: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beds of ease,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While others fought to win the prize,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sailed through bloody seas?</a:t>
            </a: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688529" y="0"/>
            <a:ext cx="1112071" cy="1143000"/>
          </a:xfrm>
        </p:spPr>
        <p:txBody>
          <a:bodyPr/>
          <a:lstStyle/>
          <a:p>
            <a:pPr algn="ctr"/>
            <a:r>
              <a:rPr lang="en-ZA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 </a:t>
            </a:r>
          </a:p>
        </p:txBody>
      </p:sp>
    </p:spTree>
    <p:extLst>
      <p:ext uri="{BB962C8B-B14F-4D97-AF65-F5344CB8AC3E}">
        <p14:creationId xmlns:p14="http://schemas.microsoft.com/office/powerpoint/2010/main" val="4206205501"/>
      </p:ext>
    </p:extLst>
  </p:cSld>
  <p:clrMapOvr>
    <a:masterClrMapping/>
  </p:clrMapOvr>
  <p:transition spd="slow"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846" y="201393"/>
            <a:ext cx="8722309" cy="6504207"/>
          </a:xfr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And when the battle's over,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I shall wear a crown!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</a:rPr>
              <a:t>Yes, I shall wear a crown! (X2)</a:t>
            </a:r>
            <a:endParaRPr lang="en-ZA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And when the battle's over, 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I shall wear a crown!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</a:rPr>
              <a:t>In the New Jerusalem. </a:t>
            </a:r>
            <a:endParaRPr lang="en-ZA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  <a:effectLst/>
              </a:rPr>
              <a:t>Wear  a crown, wear  a  crown</a:t>
            </a: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  <a:effectLst/>
              </a:rPr>
              <a:t>Wear a bright and shining crown. </a:t>
            </a: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And when the battle's over, 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I shall wear a crown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</a:rPr>
              <a:t>In the New Jerusalem.</a:t>
            </a:r>
            <a:endParaRPr lang="en-ZA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052653" y="-76200"/>
            <a:ext cx="2383823" cy="1143000"/>
          </a:xfrm>
        </p:spPr>
        <p:txBody>
          <a:bodyPr>
            <a:normAutofit/>
          </a:bodyPr>
          <a:lstStyle/>
          <a:p>
            <a:pPr algn="ctr"/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824883879"/>
      </p:ext>
    </p:extLst>
  </p:cSld>
  <p:clrMapOvr>
    <a:masterClrMapping/>
  </p:clrMapOvr>
  <p:transition spd="slow"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846" y="762000"/>
            <a:ext cx="8722309" cy="4038600"/>
          </a:xfr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Are there no foes for me to face?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Must I not stem the flood?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Is this vile world a friend to grace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To help me on to God?</a:t>
            </a: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688529" y="0"/>
            <a:ext cx="1112071" cy="1143000"/>
          </a:xfrm>
        </p:spPr>
        <p:txBody>
          <a:bodyPr/>
          <a:lstStyle/>
          <a:p>
            <a:pPr algn="ctr"/>
            <a:r>
              <a:rPr lang="en-ZA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 </a:t>
            </a:r>
          </a:p>
        </p:txBody>
      </p:sp>
    </p:spTree>
    <p:extLst>
      <p:ext uri="{BB962C8B-B14F-4D97-AF65-F5344CB8AC3E}">
        <p14:creationId xmlns:p14="http://schemas.microsoft.com/office/powerpoint/2010/main" val="1871813536"/>
      </p:ext>
    </p:extLst>
  </p:cSld>
  <p:clrMapOvr>
    <a:masterClrMapping/>
  </p:clrMapOvr>
  <p:transition spd="slow"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846" y="201393"/>
            <a:ext cx="8722309" cy="6504207"/>
          </a:xfr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And when the battle's over,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I shall wear a crown!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</a:rPr>
              <a:t>Yes, I shall wear a crown! (X2)</a:t>
            </a:r>
            <a:endParaRPr lang="en-ZA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And when the battle's over, 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I shall wear a crown!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</a:rPr>
              <a:t>In the New Jerusalem. </a:t>
            </a:r>
            <a:endParaRPr lang="en-ZA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  <a:effectLst/>
              </a:rPr>
              <a:t>Wear  a crown, wear  a  crown</a:t>
            </a: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  <a:effectLst/>
              </a:rPr>
              <a:t>Wear a bright and shining crown. </a:t>
            </a: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And when the battle's over, 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I shall wear a crown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</a:rPr>
              <a:t>In the New Jerusalem.</a:t>
            </a:r>
            <a:endParaRPr lang="en-ZA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052653" y="-76200"/>
            <a:ext cx="2383823" cy="1143000"/>
          </a:xfrm>
        </p:spPr>
        <p:txBody>
          <a:bodyPr>
            <a:normAutofit/>
          </a:bodyPr>
          <a:lstStyle/>
          <a:p>
            <a:pPr algn="ctr"/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547856450"/>
      </p:ext>
    </p:extLst>
  </p:cSld>
  <p:clrMapOvr>
    <a:masterClrMapping/>
  </p:clrMapOvr>
  <p:transition spd="slow"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846" y="762000"/>
            <a:ext cx="8722309" cy="4038600"/>
          </a:xfr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Sure I must fight if I would reign,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Increase my courage, Lord;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I’ll bear the toil, endure the pain,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Supported by Thy Word.</a:t>
            </a: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688529" y="0"/>
            <a:ext cx="1112071" cy="1143000"/>
          </a:xfrm>
        </p:spPr>
        <p:txBody>
          <a:bodyPr/>
          <a:lstStyle/>
          <a:p>
            <a:pPr algn="ctr"/>
            <a:r>
              <a:rPr lang="en-ZA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 </a:t>
            </a:r>
          </a:p>
        </p:txBody>
      </p:sp>
    </p:spTree>
    <p:extLst>
      <p:ext uri="{BB962C8B-B14F-4D97-AF65-F5344CB8AC3E}">
        <p14:creationId xmlns:p14="http://schemas.microsoft.com/office/powerpoint/2010/main" val="548633116"/>
      </p:ext>
    </p:extLst>
  </p:cSld>
  <p:clrMapOvr>
    <a:masterClrMapping/>
  </p:clrMapOvr>
  <p:transition spd="slow"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846" y="201393"/>
            <a:ext cx="8722309" cy="6504207"/>
          </a:xfr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And when the battle's over,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I shall wear a crown!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</a:rPr>
              <a:t>Yes, I shall wear a crown! (X2)</a:t>
            </a:r>
            <a:endParaRPr lang="en-ZA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And when the battle's over, 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I shall wear a crown!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</a:rPr>
              <a:t>In the New Jerusalem. </a:t>
            </a:r>
            <a:endParaRPr lang="en-ZA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  <a:effectLst/>
              </a:rPr>
              <a:t>Wear  a crown, wear  a  crown</a:t>
            </a: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  <a:effectLst/>
              </a:rPr>
              <a:t>Wear a bright and shining crown. </a:t>
            </a: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And when the battle's over, 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chemeClr val="tx1"/>
                </a:solidFill>
              </a:rPr>
              <a:t>I shall wear a crown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</a:rPr>
              <a:t>In the New Jerusalem.</a:t>
            </a:r>
            <a:endParaRPr lang="en-ZA" sz="2800" b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28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052653" y="-76200"/>
            <a:ext cx="2383823" cy="1143000"/>
          </a:xfrm>
        </p:spPr>
        <p:txBody>
          <a:bodyPr>
            <a:normAutofit/>
          </a:bodyPr>
          <a:lstStyle/>
          <a:p>
            <a:pPr algn="ctr"/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57124" y="6387691"/>
            <a:ext cx="629752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4157542"/>
      </p:ext>
    </p:extLst>
  </p:cSld>
  <p:clrMapOvr>
    <a:masterClrMapping/>
  </p:clrMapOvr>
  <p:transition spd="slow">
    <p:wipe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B07F2410-E99C-4468-AD68-F73E5E9E51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A47B190-3365-4357-9033-6C81C3E4E46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438578C-654C-4C74-AED7-185E520CE5BE}">
  <ds:schemaRefs>
    <ds:schemaRef ds:uri="http://schemas.microsoft.com/office/2006/metadata/properties"/>
    <ds:schemaRef ds:uri="http://www.w3.org/XML/1998/namespace"/>
    <ds:schemaRef ds:uri="http://purl.org/dc/terms/"/>
    <ds:schemaRef ds:uri="e1b72f72-a6ce-48fe-a382-9236e8dc1f6b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b3fec16b-ebc2-4fa6-9dd6-49e1f08d656d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281</TotalTime>
  <Words>446</Words>
  <Application>Microsoft Office PowerPoint</Application>
  <PresentationFormat>On-screen Show (4:3)</PresentationFormat>
  <Paragraphs>120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Calibri</vt:lpstr>
      <vt:lpstr>Cambria</vt:lpstr>
      <vt:lpstr>Century Gothic</vt:lpstr>
      <vt:lpstr>Verdana</vt:lpstr>
      <vt:lpstr>Wingdings 2</vt:lpstr>
      <vt:lpstr>Verve</vt:lpstr>
      <vt:lpstr>  </vt:lpstr>
      <vt:lpstr>1 </vt:lpstr>
      <vt:lpstr>Chorus  </vt:lpstr>
      <vt:lpstr>2 </vt:lpstr>
      <vt:lpstr>Chorus  </vt:lpstr>
      <vt:lpstr>3 </vt:lpstr>
      <vt:lpstr>Chorus  </vt:lpstr>
      <vt:lpstr>4 </vt:lpstr>
      <vt:lpstr>Chorus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WEAR A CROWN </dc:title>
  <dc:creator>Ukelo</dc:creator>
  <cp:lastModifiedBy>LUBO</cp:lastModifiedBy>
  <cp:revision>39</cp:revision>
  <dcterms:created xsi:type="dcterms:W3CDTF">2006-08-16T00:00:00Z</dcterms:created>
  <dcterms:modified xsi:type="dcterms:W3CDTF">2025-01-15T14:33:44Z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