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9" r:id="rId7"/>
    <p:sldId id="260" r:id="rId8"/>
    <p:sldId id="263" r:id="rId9"/>
    <p:sldId id="261" r:id="rId10"/>
    <p:sldId id="264" r:id="rId11"/>
    <p:sldId id="262" r:id="rId12"/>
    <p:sldId id="265" r:id="rId13"/>
    <p:sldId id="25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42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793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264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591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813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734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984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521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53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8339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3730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171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C5DDA-0BD0-4DC6-908C-4DA337B05E11}" type="datetimeFigureOut">
              <a:rPr lang="en-ZA" smtClean="0"/>
              <a:t>2024/11/29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4586-7CFF-4DD6-B098-41A5C561A10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444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3775" y="260746"/>
            <a:ext cx="7124700" cy="3612753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Weeping Will Not Save me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775</a:t>
            </a:r>
          </a:p>
        </p:txBody>
      </p:sp>
      <p:sp>
        <p:nvSpPr>
          <p:cNvPr id="5" name="Bevel 4"/>
          <p:cNvSpPr/>
          <p:nvPr/>
        </p:nvSpPr>
        <p:spPr>
          <a:xfrm>
            <a:off x="4038600" y="4219429"/>
            <a:ext cx="110096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03062" y="2609334"/>
            <a:ext cx="997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[+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94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5224"/>
            <a:ext cx="9144000" cy="50252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Weeping will not save me;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Though my face were bathed in tears,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That could not allay my fears,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Could not wash the sins of years;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Weeping will not save me.</a:t>
            </a:r>
          </a:p>
        </p:txBody>
      </p:sp>
      <p:sp>
        <p:nvSpPr>
          <p:cNvPr id="5" name="Diamond 4"/>
          <p:cNvSpPr/>
          <p:nvPr/>
        </p:nvSpPr>
        <p:spPr>
          <a:xfrm>
            <a:off x="3902613" y="667513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6684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52525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bled and died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suffered on the tree;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waits to make me free;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alone can save me!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774842"/>
            <a:ext cx="1781907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04" y="85673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20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3325"/>
            <a:ext cx="9144000" cy="48678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Working will not save me;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Purest deeds that I can do,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Holiest thoughts and feelings too,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Cannot form my soul anew;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Working will not save me.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02613" y="667927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5643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52525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bled and died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suffered on the tree;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waits to make me free;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alone can save me!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774842"/>
            <a:ext cx="1781907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04" y="85673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3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3324"/>
            <a:ext cx="9144000" cy="4758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Waiting will not save me;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Helpless, guilty, lost I lie;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my ear is mercy’s cry;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If I wait I can but die;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Waiting will not save me.</a:t>
            </a:r>
          </a:p>
        </p:txBody>
      </p:sp>
      <p:sp>
        <p:nvSpPr>
          <p:cNvPr id="5" name="Diamond 4"/>
          <p:cNvSpPr/>
          <p:nvPr/>
        </p:nvSpPr>
        <p:spPr>
          <a:xfrm>
            <a:off x="3902613" y="552611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020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2525"/>
            <a:ext cx="9144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bled and died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suffered on the tree;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waits to make me free;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alone can save me!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774842"/>
            <a:ext cx="1781907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04" y="85673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43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28724"/>
            <a:ext cx="9144000" cy="45777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Faith in Christ will save me;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Trust in Him, the risen one,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Trust the work that He has done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 His arms I now may run;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Faith in Christ will save me.  </a:t>
            </a:r>
          </a:p>
        </p:txBody>
      </p:sp>
      <p:sp>
        <p:nvSpPr>
          <p:cNvPr id="5" name="Diamond 4"/>
          <p:cNvSpPr/>
          <p:nvPr/>
        </p:nvSpPr>
        <p:spPr>
          <a:xfrm>
            <a:off x="3902613" y="708059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1985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2525"/>
            <a:ext cx="9144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bled and died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suffered on the tree;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waits to make me free;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alone can save me!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774842"/>
            <a:ext cx="1781907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04" y="85673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50792" y="5025644"/>
            <a:ext cx="1042416" cy="140716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004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359" t="13207" r="13444" b="14994"/>
          <a:stretch/>
        </p:blipFill>
        <p:spPr>
          <a:xfrm>
            <a:off x="63501" y="50800"/>
            <a:ext cx="9010650" cy="6743700"/>
          </a:xfrm>
        </p:spPr>
      </p:pic>
    </p:spTree>
    <p:extLst>
      <p:ext uri="{BB962C8B-B14F-4D97-AF65-F5344CB8AC3E}">
        <p14:creationId xmlns:p14="http://schemas.microsoft.com/office/powerpoint/2010/main" val="161779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FD2F89F-4BBA-42CE-814C-6FD3C38E78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80617C8-50FB-4685-93E6-F8E3AFDAE6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7195B5-BB32-4354-90AB-B6FF603F517F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262</Words>
  <Application>Microsoft Office PowerPoint</Application>
  <PresentationFormat>On-screen Show (4:3)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Weeping Will Not Save me  775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P.UKELO</dc:creator>
  <cp:lastModifiedBy>LUBO</cp:lastModifiedBy>
  <cp:revision>11</cp:revision>
  <dcterms:created xsi:type="dcterms:W3CDTF">2020-09-11T03:56:29Z</dcterms:created>
  <dcterms:modified xsi:type="dcterms:W3CDTF">2024-11-29T10:00:47Z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