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sharefaith.com/images/3/1261407643302_105/1261407643302_10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Were  you  There ? </a:t>
            </a:r>
            <a:endParaRPr lang="en-ZA" sz="9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0" y="2971800"/>
            <a:ext cx="1524000" cy="609600"/>
          </a:xfrm>
        </p:spPr>
        <p:txBody>
          <a:bodyPr>
            <a:noAutofit/>
          </a:bodyPr>
          <a:lstStyle/>
          <a:p>
            <a:r>
              <a:rPr lang="en-ZA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644</a:t>
            </a:r>
            <a:endParaRPr lang="en-ZA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4038600" y="3835908"/>
            <a:ext cx="11430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647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sharefaith.com/images/3/1261407643302_105/1261407643302_10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 </a:t>
            </a: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600200"/>
            <a:ext cx="905256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Were 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there when they crucified my Lord?</a:t>
            </a:r>
            <a:b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Were you there when they crucified my Lord</a:t>
            </a: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  <a:endParaRPr lang="en-ZA" sz="30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Sometimes 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causes me </a:t>
            </a:r>
            <a:endParaRPr lang="en-ZA" sz="30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tremble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tremble, tremble</a:t>
            </a: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0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Were 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there when they crucified my Lord?</a:t>
            </a:r>
          </a:p>
          <a:p>
            <a:pPr marL="0" indent="0" algn="ctr">
              <a:buNone/>
            </a:pP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240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sharefaith.com/images/3/1261407643302_105/1261407643302_10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r>
              <a:rPr lang="en-ZA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06908" y="1371600"/>
            <a:ext cx="9957816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Were 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there when they nailed Him to the tree?</a:t>
            </a:r>
            <a:b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Were you there when they nailed Him to the tree</a:t>
            </a: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Oh! </a:t>
            </a: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Sometimes 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causes me </a:t>
            </a:r>
            <a:endParaRPr lang="en-ZA" sz="30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tremble, tremble, tremble</a:t>
            </a: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0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Were 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there when they nailed Him to the tree?</a:t>
            </a:r>
          </a:p>
          <a:p>
            <a:pPr marL="0" indent="0" algn="ctr">
              <a:buNone/>
            </a:pP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86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sharefaith.com/images/3/1261407643302_105/1261407643302_10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r>
              <a:rPr lang="en-ZA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265237"/>
            <a:ext cx="9052560" cy="4525963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Were 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there when they laid Him in the tomb?</a:t>
            </a:r>
            <a:b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Were you there when they laid Him in the tomb</a:t>
            </a:r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  <a:endParaRPr lang="en-ZA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Sometimes 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causes me </a:t>
            </a:r>
            <a:endParaRPr lang="en-ZA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tremble, tremble, tremble</a:t>
            </a:r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Were 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there when they laid Him in the tomb?</a:t>
            </a:r>
          </a:p>
          <a:p>
            <a:pPr marL="0" indent="0" algn="ctr">
              <a:buNone/>
            </a:pP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86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s.sharefaith.com/images/3/1261407643302_105/1261407643302_10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265237"/>
            <a:ext cx="905256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Were 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there when </a:t>
            </a: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rose up from the dead?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Were you there when He rose up from the </a:t>
            </a: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dead</a:t>
            </a: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  <a:endParaRPr lang="en-ZA" sz="30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Sometimes 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causes me </a:t>
            </a:r>
            <a:endParaRPr lang="en-ZA" sz="30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tremble, tremble, tremble</a:t>
            </a: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0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Were </a:t>
            </a: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there when He rose up from the </a:t>
            </a:r>
            <a:r>
              <a:rPr lang="en-ZA" sz="3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dead?</a:t>
            </a:r>
            <a:endParaRPr lang="en-ZA" sz="3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050792" y="4343400"/>
            <a:ext cx="1042416" cy="152400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2189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52</Words>
  <Application>Microsoft Office PowerPoint</Application>
  <PresentationFormat>On-screen Show (4:3)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Cambria</vt:lpstr>
      <vt:lpstr>Edwardian Script ITC</vt:lpstr>
      <vt:lpstr>Office Theme</vt:lpstr>
      <vt:lpstr>Were  you  There ? </vt:lpstr>
      <vt:lpstr>1 </vt:lpstr>
      <vt:lpstr>2 </vt:lpstr>
      <vt:lpstr>3 </vt:lpstr>
      <vt:lpstr>4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13</cp:revision>
  <dcterms:created xsi:type="dcterms:W3CDTF">2006-08-16T00:00:00Z</dcterms:created>
  <dcterms:modified xsi:type="dcterms:W3CDTF">2018-08-19T04:10:22Z</dcterms:modified>
</cp:coreProperties>
</file>