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4" r:id="rId2"/>
    <p:sldId id="272" r:id="rId3"/>
    <p:sldId id="286" r:id="rId4"/>
    <p:sldId id="285" r:id="rId5"/>
    <p:sldId id="284" r:id="rId6"/>
    <p:sldId id="282" r:id="rId7"/>
    <p:sldId id="281" r:id="rId8"/>
    <p:sldId id="28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6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0D49E-066B-4344-BFD5-EE0DDC4A328A}" type="datetimeFigureOut">
              <a:rPr lang="en-US" smtClean="0"/>
              <a:pPr/>
              <a:t>9/2/2022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9022EF-4DAA-4950-9B65-188C15B1874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4439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1" y="1371600"/>
            <a:ext cx="8915400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 A S T   Y O U R   B U R D E N S</a:t>
            </a:r>
            <a:b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455</a:t>
            </a:r>
          </a:p>
          <a:p>
            <a:pPr marL="0" indent="0" algn="ctr">
              <a:buNone/>
            </a:pPr>
            <a:endParaRPr lang="en-ZA" sz="48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Bevel 7"/>
          <p:cNvSpPr/>
          <p:nvPr/>
        </p:nvSpPr>
        <p:spPr>
          <a:xfrm>
            <a:off x="4113997" y="3869817"/>
            <a:ext cx="916004" cy="85458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66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447800"/>
            <a:ext cx="8915400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Cast your burdens unto Jesus,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For He cares for you.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dirty="0">
                <a:solidFill>
                  <a:schemeClr val="bg1"/>
                </a:solidFill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CD0F697-F3CB-4EF7-866D-8B91DA4CDA42}"/>
              </a:ext>
            </a:extLst>
          </p:cNvPr>
          <p:cNvSpPr/>
          <p:nvPr/>
        </p:nvSpPr>
        <p:spPr>
          <a:xfrm>
            <a:off x="4018788" y="760797"/>
            <a:ext cx="110642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89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435093"/>
            <a:ext cx="8312727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      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 higher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 Jesus higher.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B4927015-67E4-494E-9CFA-A339F155E902}"/>
              </a:ext>
            </a:extLst>
          </p:cNvPr>
          <p:cNvSpPr/>
          <p:nvPr/>
        </p:nvSpPr>
        <p:spPr>
          <a:xfrm>
            <a:off x="3591950" y="727840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0AACAB-8CA7-4909-B621-BC358824AA2E}"/>
              </a:ext>
            </a:extLst>
          </p:cNvPr>
          <p:cNvSpPr/>
          <p:nvPr/>
        </p:nvSpPr>
        <p:spPr>
          <a:xfrm>
            <a:off x="3925384" y="838200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horus1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8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482265"/>
            <a:ext cx="8312727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Lower, lower,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Lower, lower, lower, 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Lower, lower,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Stamp Satan lower.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B4927015-67E4-494E-9CFA-A339F155E902}"/>
              </a:ext>
            </a:extLst>
          </p:cNvPr>
          <p:cNvSpPr/>
          <p:nvPr/>
        </p:nvSpPr>
        <p:spPr>
          <a:xfrm>
            <a:off x="3591950" y="758976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0AACAB-8CA7-4909-B621-BC358824AA2E}"/>
              </a:ext>
            </a:extLst>
          </p:cNvPr>
          <p:cNvSpPr/>
          <p:nvPr/>
        </p:nvSpPr>
        <p:spPr>
          <a:xfrm>
            <a:off x="3925384" y="838200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horus2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6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915400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Cast your burdens unto Jesus,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For He cares for you.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dirty="0">
                <a:solidFill>
                  <a:schemeClr val="bg1"/>
                </a:solidFill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CD0F697-F3CB-4EF7-866D-8B91DA4CDA42}"/>
              </a:ext>
            </a:extLst>
          </p:cNvPr>
          <p:cNvSpPr/>
          <p:nvPr/>
        </p:nvSpPr>
        <p:spPr>
          <a:xfrm>
            <a:off x="4018788" y="760797"/>
            <a:ext cx="1106424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79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35093"/>
            <a:ext cx="8839200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      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 higher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 Jesus higher.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B4927015-67E4-494E-9CFA-A339F155E902}"/>
              </a:ext>
            </a:extLst>
          </p:cNvPr>
          <p:cNvSpPr/>
          <p:nvPr/>
        </p:nvSpPr>
        <p:spPr>
          <a:xfrm>
            <a:off x="3591950" y="758976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0AACAB-8CA7-4909-B621-BC358824AA2E}"/>
              </a:ext>
            </a:extLst>
          </p:cNvPr>
          <p:cNvSpPr/>
          <p:nvPr/>
        </p:nvSpPr>
        <p:spPr>
          <a:xfrm>
            <a:off x="3925384" y="838200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horus1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19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482265"/>
            <a:ext cx="8312727" cy="3822707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Lower, lower,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Lower, lower, lower, 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Lower, lower,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Stamp Satan lower.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B4927015-67E4-494E-9CFA-A339F155E902}"/>
              </a:ext>
            </a:extLst>
          </p:cNvPr>
          <p:cNvSpPr/>
          <p:nvPr/>
        </p:nvSpPr>
        <p:spPr>
          <a:xfrm>
            <a:off x="3591950" y="758976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0AACAB-8CA7-4909-B621-BC358824AA2E}"/>
              </a:ext>
            </a:extLst>
          </p:cNvPr>
          <p:cNvSpPr/>
          <p:nvPr/>
        </p:nvSpPr>
        <p:spPr>
          <a:xfrm>
            <a:off x="3925384" y="838200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horus2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1460493"/>
            <a:ext cx="8312727" cy="401279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en-ZA" sz="9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      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 higher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Higher, higher,</a:t>
            </a:r>
          </a:p>
          <a:p>
            <a:pPr algn="ctr">
              <a:buNone/>
            </a:pPr>
            <a:r>
              <a:rPr lang="en-ZA" sz="5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 Jesus higher.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X3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B4927015-67E4-494E-9CFA-A339F155E902}"/>
              </a:ext>
            </a:extLst>
          </p:cNvPr>
          <p:cNvSpPr/>
          <p:nvPr/>
        </p:nvSpPr>
        <p:spPr>
          <a:xfrm>
            <a:off x="3591950" y="758976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0AACAB-8CA7-4909-B621-BC358824AA2E}"/>
              </a:ext>
            </a:extLst>
          </p:cNvPr>
          <p:cNvSpPr/>
          <p:nvPr/>
        </p:nvSpPr>
        <p:spPr>
          <a:xfrm>
            <a:off x="3925384" y="838200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horus1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925CD3E-B290-49EF-B78A-16B11D9F0EAE}"/>
              </a:ext>
            </a:extLst>
          </p:cNvPr>
          <p:cNvSpPr/>
          <p:nvPr/>
        </p:nvSpPr>
        <p:spPr>
          <a:xfrm>
            <a:off x="4225635" y="5228566"/>
            <a:ext cx="692727" cy="126803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404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1836</TotalTime>
  <Words>163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Cambria</vt:lpstr>
      <vt:lpstr>Franklin Gothic Book</vt:lpstr>
      <vt:lpstr>Perpetua</vt:lpstr>
      <vt:lpstr>Wingdings 2</vt:lpstr>
      <vt:lpstr>Equity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30</cp:revision>
  <dcterms:created xsi:type="dcterms:W3CDTF">2006-08-16T00:00:00Z</dcterms:created>
  <dcterms:modified xsi:type="dcterms:W3CDTF">2022-09-03T20:08:09Z</dcterms:modified>
</cp:coreProperties>
</file>