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23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C8F379-A44F-4C07-ACF8-4B50D0E95492}" type="datetimeFigureOut">
              <a:rPr lang="en-US" smtClean="0"/>
              <a:pPr/>
              <a:t>7/18/2022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7835D-3087-4D08-BC46-9894C4FCB780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9871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7835D-3087-4D08-BC46-9894C4FCB780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62000" y="1295400"/>
            <a:ext cx="8153400" cy="2819400"/>
          </a:xfrm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divot"/>
            <a:contourClr>
              <a:schemeClr val="accen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4000" b="1" u="sng" dirty="0">
              <a:effectLst>
                <a:glow rad="101600">
                  <a:schemeClr val="tx1"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en-ZA" sz="4000" b="1" u="sng" dirty="0">
                <a:effectLst>
                  <a:glow rad="101600">
                    <a:schemeClr val="tx1">
                      <a:alpha val="40000"/>
                    </a:schemeClr>
                  </a:glow>
                </a:effectLst>
              </a:rPr>
              <a:t>WHAT A BLESSING!</a:t>
            </a:r>
            <a:r>
              <a:rPr lang="en-ZA" sz="4000" b="1" dirty="0">
                <a:effectLst>
                  <a:glow rad="101600">
                    <a:schemeClr val="tx1">
                      <a:alpha val="40000"/>
                    </a:schemeClr>
                  </a:glow>
                </a:effectLst>
              </a:rPr>
              <a:t> </a:t>
            </a:r>
          </a:p>
          <a:p>
            <a:pPr algn="ctr">
              <a:buNone/>
            </a:pPr>
            <a:r>
              <a:rPr lang="en-ZA" sz="4000" b="1" dirty="0">
                <a:effectLst>
                  <a:glow rad="101600">
                    <a:schemeClr val="tx1">
                      <a:alpha val="40000"/>
                    </a:schemeClr>
                  </a:glow>
                </a:effectLst>
              </a:rPr>
              <a:t>245</a:t>
            </a:r>
            <a:endParaRPr lang="en-ZA" sz="4000" dirty="0">
              <a:effectLst>
                <a:glow rad="101600">
                  <a:schemeClr val="tx1">
                    <a:alpha val="40000"/>
                  </a:schemeClr>
                </a:glo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4191000" y="34290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Re-D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1.  </a:t>
            </a:r>
            <a:br>
              <a:rPr lang="en-ZA" dirty="0"/>
            </a:b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-13855" y="1524000"/>
            <a:ext cx="9157855" cy="4495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What a blessing to walk with Jesus! </a:t>
            </a:r>
            <a:r>
              <a:rPr lang="en-ZA" sz="3600" dirty="0">
                <a:latin typeface="Cambria" panose="02040503050406030204" pitchFamily="18" charset="0"/>
              </a:rPr>
              <a:t>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will lead all the footsteps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Of my earthly journey.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What a blessing to walk with Jesus!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2.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44958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Alleluia!  Glory to His Name!</a:t>
            </a:r>
            <a:r>
              <a:rPr lang="en-ZA" sz="3600" dirty="0">
                <a:latin typeface="Cambria" panose="02040503050406030204" pitchFamily="18" charset="0"/>
              </a:rPr>
              <a:t> 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The Lord has redeemed my life.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With His blood, He cleanses me.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Alleluia!  Glory to His Name!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3.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40386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Alleluia, for the Lord heals me. </a:t>
            </a:r>
            <a:r>
              <a:rPr lang="en-ZA" sz="3600" dirty="0">
                <a:latin typeface="Cambria" panose="02040503050406030204" pitchFamily="18" charset="0"/>
              </a:rPr>
              <a:t>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heals me with perfection,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Gives me freedom fully.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Alleluia!  The Lord heals me!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4.  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9624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baptises with the Holy Ghost. </a:t>
            </a:r>
            <a:r>
              <a:rPr lang="en-ZA" sz="3600" dirty="0">
                <a:latin typeface="Cambria" panose="02040503050406030204" pitchFamily="18" charset="0"/>
              </a:rPr>
              <a:t>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makes me so happy,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Baptising with fire.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baptises with the Holy Ghost.</a:t>
            </a: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5.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38862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Higher, I will always go with Jesus. </a:t>
            </a:r>
            <a:r>
              <a:rPr lang="en-ZA" sz="3600" dirty="0">
                <a:latin typeface="Cambria" panose="02040503050406030204" pitchFamily="18" charset="0"/>
              </a:rPr>
              <a:t>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He is the good Shepherd,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I will fear no danger.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Higher, I will always go with Jesus.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ZA" b="1" dirty="0">
                <a:solidFill>
                  <a:srgbClr val="FF0000"/>
                </a:solidFill>
              </a:rPr>
            </a:br>
            <a:r>
              <a:rPr lang="en-ZA" b="1" dirty="0">
                <a:solidFill>
                  <a:srgbClr val="FF0000"/>
                </a:solidFill>
              </a:rPr>
              <a:t>6.</a:t>
            </a:r>
            <a:br>
              <a:rPr lang="en-ZA" dirty="0">
                <a:solidFill>
                  <a:srgbClr val="FF0000"/>
                </a:solidFill>
              </a:rPr>
            </a:b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524000"/>
            <a:ext cx="9144000" cy="4572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Alleluia!  Glory to His Name!</a:t>
            </a:r>
            <a:r>
              <a:rPr lang="en-ZA" sz="3600" dirty="0">
                <a:latin typeface="Cambria" panose="02040503050406030204" pitchFamily="18" charset="0"/>
              </a:rPr>
              <a:t> (X2)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Soon, Jesus is coming back. 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In His reign, He will take me.</a:t>
            </a:r>
          </a:p>
          <a:p>
            <a:pPr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  Alleluia!  Glory to His Name!</a:t>
            </a:r>
          </a:p>
          <a:p>
            <a:pPr algn="ctr">
              <a:buNone/>
            </a:pPr>
            <a:endParaRPr lang="en-GB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rgbClr val="FF0000"/>
                </a:solidFill>
                <a:latin typeface="Cambria" panose="02040503050406030204" pitchFamily="18" charset="0"/>
              </a:rPr>
              <a:t>                  </a:t>
            </a:r>
            <a:endParaRPr lang="en-ZA" sz="36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18710" y="52059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2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1478</TotalTime>
  <Words>246</Words>
  <Application>Microsoft Office PowerPoint</Application>
  <PresentationFormat>On-screen Show (4:3)</PresentationFormat>
  <Paragraphs>49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Calibri</vt:lpstr>
      <vt:lpstr>Cambria</vt:lpstr>
      <vt:lpstr>Tw Cen MT</vt:lpstr>
      <vt:lpstr>Wingdings</vt:lpstr>
      <vt:lpstr>Wingdings 2</vt:lpstr>
      <vt:lpstr>Median</vt:lpstr>
      <vt:lpstr>PowerPoint Presentation</vt:lpstr>
      <vt:lpstr> 1.   </vt:lpstr>
      <vt:lpstr> 2. </vt:lpstr>
      <vt:lpstr> 3. </vt:lpstr>
      <vt:lpstr> 4.   </vt:lpstr>
      <vt:lpstr> 5. </vt:lpstr>
      <vt:lpstr> 6.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17</cp:revision>
  <dcterms:created xsi:type="dcterms:W3CDTF">2006-08-16T00:00:00Z</dcterms:created>
  <dcterms:modified xsi:type="dcterms:W3CDTF">2022-07-18T18:21:43Z</dcterms:modified>
</cp:coreProperties>
</file>