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8" r:id="rId2"/>
    <p:sldId id="259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A7B15-978E-4472-84AF-023F404B6436}" type="datetimeFigureOut">
              <a:rPr lang="en-US" smtClean="0"/>
              <a:pPr/>
              <a:t>11/26/2019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9367A-D310-4BC9-B690-AB9AC49346B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9367A-D310-4BC9-B690-AB9AC49346B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9367A-D310-4BC9-B690-AB9AC49346B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9367A-D310-4BC9-B690-AB9AC49346B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46349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9367A-D310-4BC9-B690-AB9AC49346B6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657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9367A-D310-4BC9-B690-AB9AC49346B6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1578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270" y="1219200"/>
            <a:ext cx="8590460" cy="2667000"/>
          </a:xfrm>
          <a:solidFill>
            <a:schemeClr val="bg1"/>
          </a:solidFill>
          <a:ln/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139700" h="139700" prst="divot"/>
            <a:contourClr>
              <a:schemeClr val="accent4">
                <a:tint val="70000"/>
              </a:schemeClr>
            </a:contourClr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WHAT A DAY THAT WILL BE</a:t>
            </a:r>
          </a:p>
          <a:p>
            <a:pPr algn="ctr">
              <a:buNone/>
            </a:pPr>
            <a:r>
              <a:rPr lang="en-ZA" sz="60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94</a:t>
            </a:r>
          </a:p>
          <a:p>
            <a:pPr algn="ctr">
              <a:buNone/>
            </a:pPr>
            <a:endParaRPr lang="en-ZA" sz="60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275874" y="4223755"/>
            <a:ext cx="973253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772400" cy="914400"/>
          </a:xfrm>
        </p:spPr>
        <p:txBody>
          <a:bodyPr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1.</a:t>
            </a:r>
            <a:b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763000" cy="5257800"/>
          </a:xfrm>
          <a:solidFill>
            <a:schemeClr val="bg1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coming a day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no heartaches shall come,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more clouds in the sky,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more tears to deem the eye;</a:t>
            </a:r>
          </a:p>
          <a:p>
            <a:pPr algn="ctr">
              <a:buNone/>
            </a:pPr>
            <a:endParaRPr lang="en-Z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is peace forevermore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that happy golden shore,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day, glorious day that will be!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772400" cy="914400"/>
          </a:xfrm>
        </p:spPr>
        <p:txBody>
          <a:bodyPr>
            <a:noAutofit/>
          </a:bodyPr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763000" cy="5257800"/>
          </a:xfrm>
          <a:solidFill>
            <a:schemeClr val="bg1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 that will be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my Jesus I shall see,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look upon His face,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One who saved me by His grace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8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takes me by the hand,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leads me through the Promised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Land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day, glorious day that will be!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15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772400" cy="914400"/>
          </a:xfrm>
        </p:spPr>
        <p:txBody>
          <a:bodyPr>
            <a:noAutofit/>
          </a:bodyPr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</a:t>
            </a:r>
            <a:b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763000" cy="5257800"/>
          </a:xfrm>
          <a:solidFill>
            <a:schemeClr val="bg1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will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no sorrow there,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more burdens to bear,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more sickness, no pain,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more parting over there;</a:t>
            </a:r>
          </a:p>
          <a:p>
            <a:pPr algn="ctr">
              <a:buNone/>
            </a:pPr>
            <a:endParaRPr lang="en-ZA" sz="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forever I will be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the One who died for me,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day, glorious day that will be!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0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772400" cy="914400"/>
          </a:xfrm>
        </p:spPr>
        <p:txBody>
          <a:bodyPr>
            <a:noAutofit/>
          </a:bodyPr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763000" cy="5257800"/>
          </a:xfrm>
          <a:solidFill>
            <a:schemeClr val="bg1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 that will be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my Jesus I shall see,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look upon His face,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One who saved me by His grace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8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takes me by the hand,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leads me through the Promised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Land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day, glorious day that will be!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419600" y="5892997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073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1102</TotalTime>
  <Words>222</Words>
  <Application>Microsoft Office PowerPoint</Application>
  <PresentationFormat>On-screen Show (4:3)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Cambria</vt:lpstr>
      <vt:lpstr>Consolas</vt:lpstr>
      <vt:lpstr>Corbel</vt:lpstr>
      <vt:lpstr>Wingdings</vt:lpstr>
      <vt:lpstr>Wingdings 2</vt:lpstr>
      <vt:lpstr>Wingdings 3</vt:lpstr>
      <vt:lpstr>Metro</vt:lpstr>
      <vt:lpstr>PowerPoint Presentation</vt:lpstr>
      <vt:lpstr>1. </vt:lpstr>
      <vt:lpstr>Chorus </vt:lpstr>
      <vt:lpstr>2. 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16</cp:revision>
  <dcterms:created xsi:type="dcterms:W3CDTF">2006-08-16T00:00:00Z</dcterms:created>
  <dcterms:modified xsi:type="dcterms:W3CDTF">2019-11-26T20:46:26Z</dcterms:modified>
</cp:coreProperties>
</file>