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1"/>
  </p:notesMasterIdLst>
  <p:sldIdLst>
    <p:sldId id="256" r:id="rId5"/>
    <p:sldId id="257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35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67999B-9DDF-4A4F-BD23-78BD92105563}" type="datetimeFigureOut">
              <a:rPr lang="en-US" smtClean="0"/>
              <a:pPr/>
              <a:t>1/17/2026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A0485-F193-477A-8166-53E00390790C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106357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29033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88991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748697"/>
      </p:ext>
    </p:extLst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469014"/>
      </p:ext>
    </p:extLst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259258"/>
      </p:ext>
    </p:extLst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504278"/>
      </p:ext>
    </p:extLst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278304"/>
      </p:ext>
    </p:extLst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871025"/>
      </p:ext>
    </p:extLst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014868"/>
      </p:ext>
    </p:extLst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815760"/>
      </p:ext>
    </p:extLst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827956"/>
      </p:ext>
    </p:extLst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62781"/>
      </p:ext>
    </p:extLst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659221"/>
      </p:ext>
    </p:extLst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809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split orient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1"/>
            <a:ext cx="8077200" cy="18288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ZA" sz="5000" b="1" dirty="0"/>
              <a:t> </a:t>
            </a:r>
            <a:r>
              <a:rPr lang="en-ZA" sz="5000" b="1" u="sng" dirty="0"/>
              <a:t>WHAT A FRIEND WE HAVE ! </a:t>
            </a:r>
            <a:br>
              <a:rPr lang="en-ZA" sz="3200" dirty="0"/>
            </a:br>
            <a:r>
              <a:rPr lang="en-ZA" sz="3200" b="1" dirty="0"/>
              <a:t>302</a:t>
            </a:r>
            <a:br>
              <a:rPr lang="en-ZA" sz="3200" b="1" dirty="0"/>
            </a:br>
            <a:r>
              <a:rPr lang="en-ZA" sz="3200" b="1" dirty="0"/>
              <a:t>[+Solfa]</a:t>
            </a:r>
            <a:endParaRPr lang="en-ZA" sz="3200" dirty="0"/>
          </a:p>
        </p:txBody>
      </p:sp>
      <p:sp>
        <p:nvSpPr>
          <p:cNvPr id="4" name="Bevel 3"/>
          <p:cNvSpPr/>
          <p:nvPr/>
        </p:nvSpPr>
        <p:spPr>
          <a:xfrm>
            <a:off x="4266398" y="3581400"/>
            <a:ext cx="916004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261519"/>
            <a:ext cx="9036718" cy="6258762"/>
          </a:xfrm>
          <a:solidFill>
            <a:schemeClr val="tx1"/>
          </a:solidFill>
          <a:effectLst>
            <a:glow rad="1397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Friend we have in Jesus,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our sins and grief to bear!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privilege to carry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Everything to God in prayer!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what peace we often forfeit!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what needless pain we bear!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because we do not carry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Everything to God in prayer.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5DDA271-55F3-45CA-95B3-D234FFB4AB8F}"/>
              </a:ext>
            </a:extLst>
          </p:cNvPr>
          <p:cNvSpPr/>
          <p:nvPr/>
        </p:nvSpPr>
        <p:spPr>
          <a:xfrm>
            <a:off x="3902614" y="280378"/>
            <a:ext cx="1338773" cy="557822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261519"/>
            <a:ext cx="9036718" cy="6258762"/>
          </a:xfrm>
          <a:solidFill>
            <a:schemeClr val="tx1"/>
          </a:solidFill>
          <a:effectLst>
            <a:glow rad="1397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Have we trials and temptations?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there trouble anywhere?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should never be discouraged;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Take it to the Lord in prayer!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Can we find a Friend so faithful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 will all our sorrows share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knows our every weakness;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Take it to the Lord in prayer.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FDD3CBCF-9084-4A67-86AA-C07CA23167CC}"/>
              </a:ext>
            </a:extLst>
          </p:cNvPr>
          <p:cNvSpPr/>
          <p:nvPr/>
        </p:nvSpPr>
        <p:spPr>
          <a:xfrm>
            <a:off x="3902614" y="300796"/>
            <a:ext cx="1338773" cy="61360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4982216"/>
      </p:ext>
    </p:extLst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261519"/>
            <a:ext cx="9036718" cy="6258762"/>
          </a:xfrm>
          <a:solidFill>
            <a:schemeClr val="tx1"/>
          </a:solidFill>
          <a:effectLst>
            <a:glow rad="1397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Are we weak and heavy laden,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Cumbered with a load of care?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Precious Saviour, still our refuge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Take it to the Lord in prayer.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 Thy friend despise, forsake thee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Take it to the Lord in prayer;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His arms he’ll take and shield thee,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Thou will find a solace there.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7B55067D-1C9D-446F-894A-58AEC2D58697}"/>
              </a:ext>
            </a:extLst>
          </p:cNvPr>
          <p:cNvSpPr/>
          <p:nvPr/>
        </p:nvSpPr>
        <p:spPr>
          <a:xfrm>
            <a:off x="3902614" y="300796"/>
            <a:ext cx="1338773" cy="61360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216737"/>
      </p:ext>
    </p:extLst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261519"/>
            <a:ext cx="9036718" cy="6258762"/>
          </a:xfrm>
          <a:solidFill>
            <a:schemeClr val="tx1"/>
          </a:solidFill>
          <a:effectLst>
            <a:glow rad="1397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</a:rPr>
              <a:t>Blessed Saviour, Thou hast promised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</a:rPr>
              <a:t>Thou wilt all our burdens  bear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</a:rPr>
              <a:t>May we ever, Lord, be bringing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</a:rPr>
              <a:t>All to Thee in earnest prayer.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</a:rPr>
              <a:t>Soon in glory bright unclouded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</a:rPr>
              <a:t>There will be no need for prayer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</a:rPr>
              <a:t>Rapture, praise and endless  worship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</a:rPr>
              <a:t>Will be our sweet portion there.  </a:t>
            </a:r>
          </a:p>
        </p:txBody>
      </p:sp>
      <p:sp>
        <p:nvSpPr>
          <p:cNvPr id="4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355B7C3E-D7CF-43F2-B1DD-2514DC7EBF0C}"/>
              </a:ext>
            </a:extLst>
          </p:cNvPr>
          <p:cNvSpPr/>
          <p:nvPr/>
        </p:nvSpPr>
        <p:spPr>
          <a:xfrm>
            <a:off x="4102723" y="6182575"/>
            <a:ext cx="709955" cy="168774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chemeClr val="bg1">
                <a:alpha val="40000"/>
              </a:schemeClr>
            </a:glo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bg1"/>
              </a:solidFill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9E5612FD-FF5D-4D9A-A9C8-8E9F7660E727}"/>
              </a:ext>
            </a:extLst>
          </p:cNvPr>
          <p:cNvSpPr/>
          <p:nvPr/>
        </p:nvSpPr>
        <p:spPr>
          <a:xfrm>
            <a:off x="3902614" y="300796"/>
            <a:ext cx="1338773" cy="61360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496801"/>
      </p:ext>
    </p:extLst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D85629-6920-4647-A6F4-4EBB561573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6400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23890"/>
      </p:ext>
    </p:extLst>
  </p:cSld>
  <p:clrMapOvr>
    <a:masterClrMapping/>
  </p:clrMapOvr>
  <p:transition spd="med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855035afd7994edc1713fa19d32c43e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213bf4add4008225595457494ab7f82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C981B053-6FBE-43FD-AAB2-29DC479C963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56DB940-2C77-467D-A364-208642CDCB0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122E9A4-1E54-4E98-8AC8-8AC0E301B135}">
  <ds:schemaRefs>
    <ds:schemaRef ds:uri="http://purl.org/dc/dcmitype/"/>
    <ds:schemaRef ds:uri="http://schemas.microsoft.com/office/infopath/2007/PartnerControls"/>
    <ds:schemaRef ds:uri="5d42dc32-f564-4da9-885c-07f0455fcf06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9715</TotalTime>
  <Words>241</Words>
  <Application>Microsoft Office PowerPoint</Application>
  <PresentationFormat>On-screen Show (4:3)</PresentationFormat>
  <Paragraphs>51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Cambria</vt:lpstr>
      <vt:lpstr>Office Theme</vt:lpstr>
      <vt:lpstr> WHAT A FRIEND WE HAVE !  302 [+Solfa]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WHAT A FRIEND WE HAVE   302 </dc:title>
  <dc:creator>Ukelo</dc:creator>
  <cp:lastModifiedBy>DCT Choir</cp:lastModifiedBy>
  <cp:revision>29</cp:revision>
  <dcterms:created xsi:type="dcterms:W3CDTF">2006-08-16T00:00:00Z</dcterms:created>
  <dcterms:modified xsi:type="dcterms:W3CDTF">2026-01-17T09:22:21Z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