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73" r:id="rId6"/>
    <p:sldId id="260" r:id="rId7"/>
    <p:sldId id="276" r:id="rId8"/>
    <p:sldId id="263" r:id="rId9"/>
    <p:sldId id="274" r:id="rId10"/>
    <p:sldId id="264" r:id="rId11"/>
    <p:sldId id="275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926B2-27EA-44BC-95C2-B17FBBC38EAC}" type="datetimeFigureOut">
              <a:rPr lang="en-ZA" smtClean="0"/>
              <a:pPr/>
              <a:t>2022/07/03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0CF9A-8C78-4F1C-A21C-7247CDAA868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96210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800" dirty="0">
                <a:latin typeface="Arial" panose="020B0604020202020204" pitchFamily="34" charset="0"/>
                <a:cs typeface="Arial" panose="020B0604020202020204" pitchFamily="34" charset="0"/>
              </a:rPr>
              <a:t>Such a great and amazing warrior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40CF9A-8C78-4F1C-A21C-7247CDAA868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4133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22504" y="381000"/>
            <a:ext cx="9589008" cy="16764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What a Great and Amazing </a:t>
            </a: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 a r </a:t>
            </a:r>
            <a:r>
              <a:rPr lang="en-ZA" sz="5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</a:t>
            </a:r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54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</a:t>
            </a:r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o r</a:t>
            </a: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endParaRPr lang="en-ZA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635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2362200"/>
            <a:ext cx="1447800" cy="990600"/>
          </a:xfrm>
        </p:spPr>
        <p:txBody>
          <a:bodyPr>
            <a:noAutofit/>
          </a:bodyPr>
          <a:lstStyle/>
          <a:p>
            <a:r>
              <a:rPr lang="en-ZA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590</a:t>
            </a:r>
          </a:p>
        </p:txBody>
      </p:sp>
      <p:sp>
        <p:nvSpPr>
          <p:cNvPr id="4" name="Bevel 3"/>
          <p:cNvSpPr/>
          <p:nvPr/>
        </p:nvSpPr>
        <p:spPr>
          <a:xfrm>
            <a:off x="4026145" y="3434550"/>
            <a:ext cx="1087754" cy="1137450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874772"/>
      </p:ext>
    </p:extLst>
  </p:cSld>
  <p:clrMapOvr>
    <a:masterClrMapping/>
  </p:clrMapOvr>
  <p:transition spd="slow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262" y="1143000"/>
            <a:ext cx="8943594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What a great and amazing Warrior!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Jesus is the Mighty Conqueror,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He’s the ever strong Overcomer,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Such a powerful God in battle! 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01152" y="442252"/>
            <a:ext cx="914400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05647643"/>
      </p:ext>
    </p:extLst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11890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Arise, Lord, God Almighty 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Victorious over Your enemies;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Your children are rejoicing,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conquering, amazing march!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94652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66768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074391180"/>
      </p:ext>
    </p:extLst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208035_049824edbf5363a18032d1ce2ab869d5_large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914400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All the holy heavenly creatures,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Come together to offer You praise,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Singing, exalting  Your Holy Name;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What  a  great  and  amazing  Warrior!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 </a:t>
            </a:r>
          </a:p>
          <a:p>
            <a:pPr algn="ctr">
              <a:lnSpc>
                <a:spcPct val="150000"/>
              </a:lnSpc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87504" y="457200"/>
            <a:ext cx="914400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74391180"/>
      </p:ext>
    </p:extLst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11890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Arise, Lord, God Almighty 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Victorious over Your enemies;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Your children are rejoicing,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conquering, amazing march!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94652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66768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050722251"/>
      </p:ext>
    </p:extLst>
  </p:cSld>
  <p:clrMapOvr>
    <a:masterClrMapping/>
  </p:clrMapOvr>
  <p:transition spd="slow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990600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Lord of glory,  Your  mighty right hand,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Jesus, is to  be  lifted  higher </a:t>
            </a:r>
            <a:b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Above  authorities  and  powers;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Above all the cunning ways of foes!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Diamond 5"/>
          <p:cNvSpPr/>
          <p:nvPr/>
        </p:nvSpPr>
        <p:spPr>
          <a:xfrm>
            <a:off x="4079544" y="457200"/>
            <a:ext cx="914400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074391180"/>
      </p:ext>
    </p:extLst>
  </p:cSld>
  <p:clrMapOvr>
    <a:masterClrMapping/>
  </p:clrMapOvr>
  <p:transition spd="slow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11890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Arise, Lord, God Almighty 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Victorious over Your enemies;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Your children are rejoicing,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conquering, amazing march!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94652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66768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214386276"/>
      </p:ext>
    </p:extLst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8842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 are the God of amazing deeds!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marvellous leading knowledge,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Such a Wisdom that ever conquers;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There is no one that can challenge You!</a:t>
            </a:r>
          </a:p>
        </p:txBody>
      </p:sp>
      <p:sp>
        <p:nvSpPr>
          <p:cNvPr id="6" name="Diamond 5"/>
          <p:cNvSpPr/>
          <p:nvPr/>
        </p:nvSpPr>
        <p:spPr>
          <a:xfrm>
            <a:off x="4079544" y="457200"/>
            <a:ext cx="914400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74391180"/>
      </p:ext>
    </p:extLst>
  </p:cSld>
  <p:clrMapOvr>
    <a:masterClrMapping/>
  </p:clrMapOvr>
  <p:transition spd="slow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11890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Arise, Lord, God Almighty 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Victorious over Your enemies;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Your children are rejoicing,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conquering, amazing march!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94652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66768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050722251"/>
      </p:ext>
    </p:extLst>
  </p:cSld>
  <p:clrMapOvr>
    <a:masterClrMapping/>
  </p:clrMapOvr>
  <p:transition spd="slow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950" y="1072488"/>
            <a:ext cx="8943594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The wrath of God is drawing nearer,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All the wicked men will be no more;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And the false teachers will disappear,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Neither  will  the  Evil  Beast  survive!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93192" y="457200"/>
            <a:ext cx="914400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074391180"/>
      </p:ext>
    </p:extLst>
  </p:cSld>
  <p:clrMapOvr>
    <a:masterClrMapping/>
  </p:clrMapOvr>
  <p:transition spd="slow"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208" y="1189037"/>
            <a:ext cx="8851392" cy="45259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Arise, Lord, God Almighty !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Victorious over Your enemies;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Your children are rejoicing,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For Your conquering, amazing march!</a:t>
            </a:r>
          </a:p>
        </p:txBody>
      </p:sp>
      <p:sp>
        <p:nvSpPr>
          <p:cNvPr id="6" name="Diamond 5"/>
          <p:cNvSpPr/>
          <p:nvPr/>
        </p:nvSpPr>
        <p:spPr>
          <a:xfrm>
            <a:off x="3733800" y="594652"/>
            <a:ext cx="1619915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667687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lang="en-ZA" sz="2400" dirty="0"/>
          </a:p>
        </p:txBody>
      </p:sp>
      <p:sp>
        <p:nvSpPr>
          <p:cNvPr id="9" name="Rectangle 8"/>
          <p:cNvSpPr/>
          <p:nvPr/>
        </p:nvSpPr>
        <p:spPr>
          <a:xfrm>
            <a:off x="3666195" y="5953780"/>
            <a:ext cx="1753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ZA" sz="2800" i="1" dirty="0" err="1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Tshilobo</a:t>
            </a:r>
            <a:r>
              <a:rPr lang="en-ZA" sz="2800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ZA" sz="2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4394207" y="6421670"/>
            <a:ext cx="273563" cy="324874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0722251"/>
      </p:ext>
    </p:extLst>
  </p:cSld>
  <p:clrMapOvr>
    <a:masterClrMapping/>
  </p:clrMapOvr>
  <p:transition spd="slow"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:\Users\insem041\Pictures\208035_049824edbf5363a18032d1ce2ab869d5_large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04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7315200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Tshilobo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we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juka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wenda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,</a:t>
            </a:r>
            <a:b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Madiunda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mubaluishi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beba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;</a:t>
            </a:r>
            <a:b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Bana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beba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babandila</a:t>
            </a:r>
            <a:b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Luendu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luebe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lua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butshimunyi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 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83040" y="5305973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817258" y="4734580"/>
            <a:ext cx="1446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(repeat)</a:t>
            </a:r>
            <a:endParaRPr lang="en-ZA" sz="2800" dirty="0"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575206" y="594652"/>
            <a:ext cx="1960098" cy="624548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18228" y="64485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Chorus</a:t>
            </a:r>
            <a:r>
              <a:rPr lang="en-ZA" sz="2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 2 </a:t>
            </a:r>
            <a:endParaRPr lang="en-ZA" sz="2000" i="1" dirty="0"/>
          </a:p>
        </p:txBody>
      </p:sp>
    </p:spTree>
    <p:extLst>
      <p:ext uri="{BB962C8B-B14F-4D97-AF65-F5344CB8AC3E}">
        <p14:creationId xmlns:p14="http://schemas.microsoft.com/office/powerpoint/2010/main" val="4242815998"/>
      </p:ext>
    </p:extLst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1260</TotalTime>
  <Words>340</Words>
  <Application>Microsoft Office PowerPoint</Application>
  <PresentationFormat>On-screen Show (4:3)</PresentationFormat>
  <Paragraphs>56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Theme2</vt:lpstr>
      <vt:lpstr>    What a Great and Amazing  W a r r i o r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113</cp:revision>
  <dcterms:created xsi:type="dcterms:W3CDTF">2006-08-16T00:00:00Z</dcterms:created>
  <dcterms:modified xsi:type="dcterms:W3CDTF">2022-07-03T18:55:31Z</dcterms:modified>
</cp:coreProperties>
</file>