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82" r:id="rId4"/>
    <p:sldId id="283" r:id="rId5"/>
    <p:sldId id="28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3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2019-06-07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4008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2019-06-07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9712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2019-06-07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7909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2019-06-07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194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2019-06-07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178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2019-06-07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145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2019-06-07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705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2019-06-07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3389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2019-06-07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8519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2019-06-07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2161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708BB-2A84-4DFD-B79D-B3A408F87BA6}" type="datetimeFigureOut">
              <a:rPr lang="en-ZA" smtClean="0"/>
              <a:t>2019-06-07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7471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708BB-2A84-4DFD-B79D-B3A408F87BA6}" type="datetimeFigureOut">
              <a:rPr lang="en-ZA" smtClean="0"/>
              <a:t>2019-06-07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68F76-3B6F-4F27-BD2F-5933670660E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74167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" y="1122363"/>
            <a:ext cx="12170664" cy="2387600"/>
          </a:xfrm>
        </p:spPr>
        <p:txBody>
          <a:bodyPr>
            <a:noAutofit/>
          </a:bodyPr>
          <a:lstStyle/>
          <a:p>
            <a:r>
              <a:rPr lang="en-ZA" sz="7200" b="1" i="1" dirty="0">
                <a:solidFill>
                  <a:srgbClr val="FFFF00"/>
                </a:solidFill>
                <a:latin typeface="Cambria" panose="02040503050406030204" pitchFamily="18" charset="0"/>
              </a:rPr>
              <a:t>What a </a:t>
            </a:r>
            <a:r>
              <a:rPr lang="en-ZA" sz="72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Meeting!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14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14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733</a:t>
            </a:r>
            <a:endParaRPr lang="en-ZA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" name="Bevel 2"/>
          <p:cNvSpPr/>
          <p:nvPr/>
        </p:nvSpPr>
        <p:spPr>
          <a:xfrm>
            <a:off x="5565907" y="3857472"/>
            <a:ext cx="103050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96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632" y="1643017"/>
            <a:ext cx="10515600" cy="37214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Gloryland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is not so far away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And we'll reach it some glad day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Heaven's home is now my final goal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to live while ages roll</a:t>
            </a:r>
            <a:r>
              <a:rPr lang="en-ZA" sz="1400" b="1" dirty="0">
                <a:solidFill>
                  <a:schemeClr val="bg1"/>
                </a:solidFill>
              </a:rPr>
              <a:t> </a:t>
            </a:r>
            <a:endParaRPr lang="en-US" sz="1400" b="1" dirty="0">
              <a:solidFill>
                <a:schemeClr val="bg1"/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491091" y="1073534"/>
            <a:ext cx="1217066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63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632" y="1643017"/>
            <a:ext cx="10515600" cy="37214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What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 happy day 'twill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be,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What a glorious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jubilee!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of Heaven will be there, </a:t>
            </a:r>
            <a:endParaRPr lang="en-ZA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What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 meeting in the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air!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208671" y="988110"/>
            <a:ext cx="1781907" cy="687003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52821" y="1049409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65651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632" y="1643017"/>
            <a:ext cx="10515600" cy="37214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Wretched lives are oh so sad to see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Those who live in misery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But in Heaven, no more grief or pain 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Crippled lives are whole again 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491091" y="1073534"/>
            <a:ext cx="1217066" cy="51615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343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9632" y="1643017"/>
            <a:ext cx="10515600" cy="3721463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What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 happy day 'twill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be,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What a glorious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jubilee!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of Heaven will be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there,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What a meeting in the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air!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5208671" y="988110"/>
            <a:ext cx="1781907" cy="687003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52821" y="1049409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5673398" y="5420576"/>
            <a:ext cx="861502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0089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37</Words>
  <Application>Microsoft Office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Cambria</vt:lpstr>
      <vt:lpstr>Office Theme</vt:lpstr>
      <vt:lpstr>What a Meeting!   733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Ualimange</dc:creator>
  <cp:lastModifiedBy>c</cp:lastModifiedBy>
  <cp:revision>28</cp:revision>
  <dcterms:created xsi:type="dcterms:W3CDTF">2019-04-21T00:55:48Z</dcterms:created>
  <dcterms:modified xsi:type="dcterms:W3CDTF">2019-06-08T04:44:13Z</dcterms:modified>
</cp:coreProperties>
</file>