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4"/>
  </p:notesMasterIdLst>
  <p:sldIdLst>
    <p:sldId id="256" r:id="rId5"/>
    <p:sldId id="276" r:id="rId6"/>
    <p:sldId id="294" r:id="rId7"/>
    <p:sldId id="278" r:id="rId8"/>
    <p:sldId id="293" r:id="rId9"/>
    <p:sldId id="279" r:id="rId10"/>
    <p:sldId id="292" r:id="rId11"/>
    <p:sldId id="280" r:id="rId12"/>
    <p:sldId id="29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 varScale="1">
        <p:scale>
          <a:sx n="76" d="100"/>
          <a:sy n="76" d="100"/>
        </p:scale>
        <p:origin x="211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92745-585C-4DA4-9BDE-C156CC402B9F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A56EC-41BD-43B9-923F-84F90CC886E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9695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086987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5315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1754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DF793-19F5-45C2-AE59-950A0F811640}" type="datetimeFigureOut">
              <a:rPr lang="en-US" smtClean="0"/>
              <a:pPr/>
              <a:t>11/12/2024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4191000"/>
          </a:xfrm>
          <a:solidFill>
            <a:schemeClr val="bg1"/>
          </a:solidFill>
          <a:ln/>
          <a:effectLst>
            <a:glow rad="228600">
              <a:schemeClr val="accent6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What a Wonderful Saviour!</a:t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800" dirty="0">
                <a:solidFill>
                  <a:schemeClr val="tx1"/>
                </a:solidFill>
                <a:latin typeface="Cambria" panose="02040503050406030204" pitchFamily="18" charset="0"/>
              </a:rPr>
              <a:t>( </a:t>
            </a:r>
            <a:r>
              <a:rPr lang="en-ZA" sz="4800" i="1" dirty="0">
                <a:solidFill>
                  <a:schemeClr val="tx1"/>
                </a:solidFill>
                <a:latin typeface="Cambria" panose="02040503050406030204" pitchFamily="18" charset="0"/>
              </a:rPr>
              <a:t>Attaché </a:t>
            </a:r>
            <a:r>
              <a:rPr lang="en-ZA" sz="4800" dirty="0">
                <a:solidFill>
                  <a:schemeClr val="tx1"/>
                </a:solidFill>
                <a:latin typeface="Cambria" panose="02040503050406030204" pitchFamily="18" charset="0"/>
              </a:rPr>
              <a:t>)</a:t>
            </a:r>
            <a:b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br>
              <a:rPr lang="en-ZA" sz="2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  <a:t>521  </a:t>
            </a:r>
            <a:b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endParaRPr lang="en-US" sz="4800" b="1" cap="none" dirty="0">
              <a:ln w="11430"/>
              <a:solidFill>
                <a:schemeClr val="tx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24300" y="4419600"/>
            <a:ext cx="1295400" cy="11430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What a wonderful, wonderful Saviour,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Who would die on the cross for me!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Freely shedding His precious lifeblood,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That the sinner might be made free.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1DB80C32-937C-42B8-969A-38B50D46000F}"/>
              </a:ext>
            </a:extLst>
          </p:cNvPr>
          <p:cNvSpPr/>
          <p:nvPr/>
        </p:nvSpPr>
        <p:spPr>
          <a:xfrm>
            <a:off x="3711383" y="470965"/>
            <a:ext cx="1568825" cy="535930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227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>
            <a:extLst>
              <a:ext uri="{FF2B5EF4-FFF2-40B4-BE49-F238E27FC236}">
                <a16:creationId xmlns:a16="http://schemas.microsoft.com/office/drawing/2014/main" id="{AA5AB9CC-EB51-46B8-BC8A-84F6129B384B}"/>
              </a:ext>
            </a:extLst>
          </p:cNvPr>
          <p:cNvSpPr/>
          <p:nvPr/>
        </p:nvSpPr>
        <p:spPr>
          <a:xfrm>
            <a:off x="3733800" y="437559"/>
            <a:ext cx="1676400" cy="65731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 crucified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FOR ME HE DIED;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077B81-5CFD-4F12-A385-210A1D45EC66}"/>
              </a:ext>
            </a:extLst>
          </p:cNvPr>
          <p:cNvSpPr/>
          <p:nvPr/>
        </p:nvSpPr>
        <p:spPr>
          <a:xfrm>
            <a:off x="4011575" y="5044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19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Thus He left His heavenly glory,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To accomplish His Father’s plan;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 was born as the prophets foretold,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Took upon Him the form of man.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6028E06-B73A-44EB-9341-46C5B9E2396F}"/>
              </a:ext>
            </a:extLst>
          </p:cNvPr>
          <p:cNvSpPr/>
          <p:nvPr/>
        </p:nvSpPr>
        <p:spPr>
          <a:xfrm>
            <a:off x="3711383" y="470965"/>
            <a:ext cx="1568825" cy="535930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227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>
            <a:extLst>
              <a:ext uri="{FF2B5EF4-FFF2-40B4-BE49-F238E27FC236}">
                <a16:creationId xmlns:a16="http://schemas.microsoft.com/office/drawing/2014/main" id="{AA5AB9CC-EB51-46B8-BC8A-84F6129B384B}"/>
              </a:ext>
            </a:extLst>
          </p:cNvPr>
          <p:cNvSpPr/>
          <p:nvPr/>
        </p:nvSpPr>
        <p:spPr>
          <a:xfrm>
            <a:off x="3733800" y="437559"/>
            <a:ext cx="1676400" cy="65731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 crucified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FOR ME HE DIED;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077B81-5CFD-4F12-A385-210A1D45EC66}"/>
              </a:ext>
            </a:extLst>
          </p:cNvPr>
          <p:cNvSpPr/>
          <p:nvPr/>
        </p:nvSpPr>
        <p:spPr>
          <a:xfrm>
            <a:off x="4011575" y="5044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3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 was wounded for my transgressions,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He carried our sorrows, too: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He’s the Healer of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ev’ry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sickness,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This He came to the world to do.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886E821-3349-47D4-B6DE-D68850DB6C2F}"/>
              </a:ext>
            </a:extLst>
          </p:cNvPr>
          <p:cNvSpPr/>
          <p:nvPr/>
        </p:nvSpPr>
        <p:spPr>
          <a:xfrm>
            <a:off x="3711383" y="470965"/>
            <a:ext cx="1568825" cy="535930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227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>
            <a:extLst>
              <a:ext uri="{FF2B5EF4-FFF2-40B4-BE49-F238E27FC236}">
                <a16:creationId xmlns:a16="http://schemas.microsoft.com/office/drawing/2014/main" id="{AA5AB9CC-EB51-46B8-BC8A-84F6129B384B}"/>
              </a:ext>
            </a:extLst>
          </p:cNvPr>
          <p:cNvSpPr/>
          <p:nvPr/>
        </p:nvSpPr>
        <p:spPr>
          <a:xfrm>
            <a:off x="3733800" y="437559"/>
            <a:ext cx="1676400" cy="65731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 crucified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FOR ME HE DIED;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077B81-5CFD-4F12-A385-210A1D45EC66}"/>
              </a:ext>
            </a:extLst>
          </p:cNvPr>
          <p:cNvSpPr/>
          <p:nvPr/>
        </p:nvSpPr>
        <p:spPr>
          <a:xfrm>
            <a:off x="4011575" y="5044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88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So He gave His life for others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In redeeming this world from sin,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He’s gone to prepare a mansion,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That at last we may enter in.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5756A83-531F-4DF4-AE49-AAF677D6F62F}"/>
              </a:ext>
            </a:extLst>
          </p:cNvPr>
          <p:cNvSpPr/>
          <p:nvPr/>
        </p:nvSpPr>
        <p:spPr>
          <a:xfrm>
            <a:off x="3711383" y="470965"/>
            <a:ext cx="1568825" cy="535930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227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>
            <a:extLst>
              <a:ext uri="{FF2B5EF4-FFF2-40B4-BE49-F238E27FC236}">
                <a16:creationId xmlns:a16="http://schemas.microsoft.com/office/drawing/2014/main" id="{AA5AB9CC-EB51-46B8-BC8A-84F6129B384B}"/>
              </a:ext>
            </a:extLst>
          </p:cNvPr>
          <p:cNvSpPr/>
          <p:nvPr/>
        </p:nvSpPr>
        <p:spPr>
          <a:xfrm>
            <a:off x="3733800" y="437559"/>
            <a:ext cx="1676400" cy="65731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962400"/>
          </a:xfrm>
          <a:solidFill>
            <a:schemeClr val="tx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 crucified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FOR ME HE DIED;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was nailed to the cross for me.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46718" y="5991726"/>
            <a:ext cx="685800" cy="1042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077B81-5CFD-4F12-A385-210A1D45EC66}"/>
              </a:ext>
            </a:extLst>
          </p:cNvPr>
          <p:cNvSpPr/>
          <p:nvPr/>
        </p:nvSpPr>
        <p:spPr>
          <a:xfrm>
            <a:off x="4011575" y="5044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50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6E5F197-34B3-47C3-96ED-3C61EBA60C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5A677E-448C-4EE6-8726-87016A7C31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05CA49-EB08-4F32-A4A7-8177B8BA5A3F}">
  <ds:schemaRefs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470</TotalTime>
  <Words>300</Words>
  <Application>Microsoft Office PowerPoint</Application>
  <PresentationFormat>On-screen Show (4:3)</PresentationFormat>
  <Paragraphs>59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 What a Wonderful Saviour! ( Attaché )  521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words</dc:title>
  <dc:creator>Admin</dc:creator>
  <cp:lastModifiedBy>LUBO</cp:lastModifiedBy>
  <cp:revision>90</cp:revision>
  <dcterms:created xsi:type="dcterms:W3CDTF">2011-08-14T13:54:26Z</dcterms:created>
  <dcterms:modified xsi:type="dcterms:W3CDTF">2024-11-12T14:34:21Z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