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74" r:id="rId3"/>
    <p:sldId id="27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06 Apr 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694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</a:rPr>
              <a:t>What a wonderful thing</a:t>
            </a:r>
          </a:p>
        </p:txBody>
      </p:sp>
      <p:sp>
        <p:nvSpPr>
          <p:cNvPr id="4" name="Bevel 3"/>
          <p:cNvSpPr/>
          <p:nvPr/>
        </p:nvSpPr>
        <p:spPr>
          <a:xfrm>
            <a:off x="3740730" y="4750308"/>
            <a:ext cx="13716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52399" y="838200"/>
            <a:ext cx="8229601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What a wonderful thing!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 very wonderful thing;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 be free from sin,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And have Christ within;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 be made a Joint Heir,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With Jesus my Lord;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What a wonderful, wonderful thing!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 </a:t>
            </a: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 </a:t>
            </a: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</a:t>
            </a: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ight Brace 8"/>
          <p:cNvSpPr/>
          <p:nvPr/>
        </p:nvSpPr>
        <p:spPr>
          <a:xfrm>
            <a:off x="8077200" y="838200"/>
            <a:ext cx="410222" cy="4953000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Diamond 3"/>
          <p:cNvSpPr/>
          <p:nvPr/>
        </p:nvSpPr>
        <p:spPr>
          <a:xfrm>
            <a:off x="3695131" y="363323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319448" y="3022924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00042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838200"/>
            <a:ext cx="8077200" cy="5257800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What </a:t>
            </a:r>
            <a:r>
              <a:rPr lang="en-ZA" sz="3600" b="1" dirty="0">
                <a:latin typeface="Cambria" panose="02040503050406030204" pitchFamily="18" charset="0"/>
              </a:rPr>
              <a:t>a wonderful Day!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A </a:t>
            </a:r>
            <a:r>
              <a:rPr lang="en-ZA" sz="3600" b="1" dirty="0">
                <a:latin typeface="Cambria" panose="02040503050406030204" pitchFamily="18" charset="0"/>
              </a:rPr>
              <a:t>very wonderful Day,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 be gone from earth,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And have Christ closer;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 be made a Joint Heir,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With Jesus my Groom;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What a wonderful, wonderful Day!</a:t>
            </a: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 </a:t>
            </a: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</a:t>
            </a: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9436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ight Brace 8"/>
          <p:cNvSpPr/>
          <p:nvPr/>
        </p:nvSpPr>
        <p:spPr>
          <a:xfrm>
            <a:off x="8153400" y="838200"/>
            <a:ext cx="334022" cy="4953000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Diamond 3"/>
          <p:cNvSpPr/>
          <p:nvPr/>
        </p:nvSpPr>
        <p:spPr>
          <a:xfrm>
            <a:off x="4026408" y="367352"/>
            <a:ext cx="914400" cy="624548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3971" y="3009276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sz="2800" b="1" dirty="0">
              <a:solidFill>
                <a:srgbClr val="FFFF00"/>
              </a:solidFill>
            </a:endParaRPr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4159979" y="6324600"/>
            <a:ext cx="647259" cy="13437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426835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813</TotalTime>
  <Words>97</Words>
  <Application>Microsoft Office PowerPoint</Application>
  <PresentationFormat>On-screen Show (4:3)</PresentationFormat>
  <Paragraphs>34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Horizon</vt:lpstr>
      <vt:lpstr>What a wonderful thing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Ualimange</cp:lastModifiedBy>
  <cp:revision>123</cp:revision>
  <dcterms:created xsi:type="dcterms:W3CDTF">2006-08-16T00:00:00Z</dcterms:created>
  <dcterms:modified xsi:type="dcterms:W3CDTF">2018-04-06T06:56:27Z</dcterms:modified>
</cp:coreProperties>
</file>