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163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81000" y="1859340"/>
            <a:ext cx="78486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72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dwardian Script ITC" panose="030303020407070D0804" pitchFamily="66" charset="0"/>
              </a:rPr>
              <a:t>What Can I Offer You !</a:t>
            </a:r>
          </a:p>
          <a:p>
            <a:pPr algn="ctr"/>
            <a:r>
              <a:rPr lang="en-ZA" sz="48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dwardian Script ITC" panose="030303020407070D0804" pitchFamily="66" charset="0"/>
              </a:rPr>
              <a:t>    5 9 6</a:t>
            </a:r>
            <a:endParaRPr lang="en-ZA" sz="4800" dirty="0"/>
          </a:p>
        </p:txBody>
      </p:sp>
      <p:sp>
        <p:nvSpPr>
          <p:cNvPr id="8" name="Bevel 7"/>
          <p:cNvSpPr/>
          <p:nvPr/>
        </p:nvSpPr>
        <p:spPr>
          <a:xfrm>
            <a:off x="3962400" y="3835908"/>
            <a:ext cx="12192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So-G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5126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76400"/>
            <a:ext cx="4495800" cy="48768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ZA" b="1" i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1.</a:t>
            </a:r>
            <a:r>
              <a:rPr lang="en-ZA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</a:rPr>
              <a:t>Jesus, my Redeemer </a:t>
            </a:r>
          </a:p>
          <a:p>
            <a:pPr marL="0" indent="0">
              <a:buNone/>
            </a:pP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</a:rPr>
              <a:t>     Jesus, my Counsellor</a:t>
            </a:r>
          </a:p>
          <a:p>
            <a:pPr marL="0" indent="0">
              <a:buNone/>
            </a:pPr>
            <a:r>
              <a:rPr lang="en-ZA" sz="1000" b="1" i="1" dirty="0">
                <a:latin typeface="Cambria" panose="02040503050406030204" pitchFamily="18" charset="0"/>
              </a:rPr>
              <a:t>        </a:t>
            </a:r>
            <a:endParaRPr lang="en-ZA" sz="1000" b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2.</a:t>
            </a:r>
            <a:r>
              <a:rPr lang="en-ZA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</a:rPr>
              <a:t>Jesus, my Res-cu-</a:t>
            </a:r>
            <a:r>
              <a:rPr lang="en-ZA" b="1" dirty="0" err="1">
                <a:solidFill>
                  <a:schemeClr val="bg1"/>
                </a:solidFill>
                <a:latin typeface="Cambria" panose="02040503050406030204" pitchFamily="18" charset="0"/>
              </a:rPr>
              <a:t>er</a:t>
            </a:r>
            <a:endParaRPr lang="en-ZA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</a:rPr>
              <a:t>     Jesus, my </a:t>
            </a:r>
            <a:r>
              <a:rPr lang="en-ZA" b="1" dirty="0" err="1">
                <a:solidFill>
                  <a:schemeClr val="bg1"/>
                </a:solidFill>
                <a:latin typeface="Cambria" panose="02040503050406030204" pitchFamily="18" charset="0"/>
              </a:rPr>
              <a:t>Deliv’rer</a:t>
            </a:r>
            <a:endParaRPr lang="en-ZA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1000" b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3.</a:t>
            </a:r>
            <a:r>
              <a:rPr lang="en-ZA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</a:rPr>
              <a:t>Jesus, my Restorer</a:t>
            </a:r>
          </a:p>
          <a:p>
            <a:pPr marL="0" indent="0">
              <a:buNone/>
            </a:pP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</a:rPr>
              <a:t>     Jesus, my Provider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52400" y="762000"/>
            <a:ext cx="6400800" cy="190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   A l </a:t>
            </a:r>
            <a:r>
              <a:rPr lang="en-ZA" sz="3600" b="1" i="1" dirty="0" err="1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l</a:t>
            </a:r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e l u </a:t>
            </a:r>
            <a:r>
              <a:rPr lang="en-ZA" sz="3600" b="1" i="1" dirty="0" err="1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a, A l </a:t>
            </a:r>
            <a:r>
              <a:rPr lang="en-ZA" sz="3600" b="1" i="1" dirty="0" err="1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l</a:t>
            </a:r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e l u </a:t>
            </a:r>
            <a:r>
              <a:rPr lang="en-ZA" sz="3600" b="1" i="1" dirty="0" err="1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a  !      </a:t>
            </a:r>
          </a:p>
          <a:p>
            <a:pPr marL="0" indent="0">
              <a:buFont typeface="Arial" pitchFamily="34" charset="0"/>
              <a:buNone/>
            </a:pPr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   What  can  I   Offer You  !  </a:t>
            </a:r>
            <a:endParaRPr lang="en-ZA" sz="3600" b="1" i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Font typeface="Arial" pitchFamily="34" charset="0"/>
              <a:buNone/>
            </a:pPr>
            <a:endParaRPr lang="en-ZA" sz="3600" b="1" i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i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648200" y="1676400"/>
            <a:ext cx="4495800" cy="4724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en-ZA" b="1" dirty="0">
              <a:latin typeface="Cambria" panose="02040503050406030204" pitchFamily="18" charset="0"/>
            </a:endParaRPr>
          </a:p>
          <a:p>
            <a:pPr marL="0" indent="0">
              <a:buFont typeface="Arial" pitchFamily="34" charset="0"/>
              <a:buNone/>
            </a:pPr>
            <a:endParaRPr lang="en-ZA" b="1" dirty="0">
              <a:solidFill>
                <a:srgbClr val="FF0000"/>
              </a:solidFill>
              <a:latin typeface="Cambria" panose="02040503050406030204" pitchFamily="18" charset="0"/>
            </a:endParaRPr>
          </a:p>
          <a:p>
            <a:pPr marL="0" indent="0">
              <a:buFont typeface="Arial" pitchFamily="34" charset="0"/>
              <a:buNone/>
            </a:pPr>
            <a:r>
              <a:rPr lang="en-ZA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4.</a:t>
            </a:r>
            <a:r>
              <a:rPr lang="en-ZA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</a:rPr>
              <a:t>Jesus, my Comforter</a:t>
            </a:r>
          </a:p>
          <a:p>
            <a:pPr marL="0" indent="0">
              <a:buFont typeface="Arial" pitchFamily="34" charset="0"/>
              <a:buNone/>
            </a:pP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</a:rPr>
              <a:t>     Jesus, my Conqueror</a:t>
            </a:r>
            <a:endParaRPr lang="en-ZA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marL="0" indent="0">
              <a:buFont typeface="Arial" pitchFamily="34" charset="0"/>
              <a:buNone/>
            </a:pPr>
            <a:endParaRPr lang="en-GB" sz="1000" b="1" dirty="0">
              <a:latin typeface="Cambria" panose="02040503050406030204" pitchFamily="18" charset="0"/>
            </a:endParaRPr>
          </a:p>
          <a:p>
            <a:pPr marL="0" indent="0">
              <a:buFont typeface="Arial" pitchFamily="34" charset="0"/>
              <a:buNone/>
            </a:pPr>
            <a:r>
              <a:rPr lang="en-ZA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5.</a:t>
            </a:r>
            <a:r>
              <a:rPr lang="en-ZA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</a:rPr>
              <a:t>Jesus, my Defender</a:t>
            </a:r>
            <a:endParaRPr lang="en-GB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>
              <a:buFont typeface="Arial" pitchFamily="34" charset="0"/>
              <a:buNone/>
            </a:pP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</a:rPr>
              <a:t>     Jesus, my </a:t>
            </a:r>
            <a:r>
              <a:rPr lang="en-GB" b="1" dirty="0">
                <a:solidFill>
                  <a:schemeClr val="bg1"/>
                </a:solidFill>
                <a:latin typeface="Cambria" panose="02040503050406030204" pitchFamily="18" charset="0"/>
              </a:rPr>
              <a:t>Protector</a:t>
            </a:r>
            <a:endParaRPr lang="en-ZA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>
              <a:buFont typeface="Arial" pitchFamily="34" charset="0"/>
              <a:buNone/>
            </a:pPr>
            <a:endParaRPr lang="en-ZA" b="1" dirty="0">
              <a:latin typeface="Cambria" panose="02040503050406030204" pitchFamily="18" charset="0"/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6705600" y="5791200"/>
            <a:ext cx="609600" cy="152400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9" name="Rectangle 8"/>
          <p:cNvSpPr/>
          <p:nvPr/>
        </p:nvSpPr>
        <p:spPr>
          <a:xfrm>
            <a:off x="3868923" y="302567"/>
            <a:ext cx="14061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 h o r u 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583910" y="1581090"/>
            <a:ext cx="73129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( X2 )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583910" y="895290"/>
            <a:ext cx="73129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( X2 )</a:t>
            </a:r>
          </a:p>
        </p:txBody>
      </p:sp>
    </p:spTree>
    <p:extLst>
      <p:ext uri="{BB962C8B-B14F-4D97-AF65-F5344CB8AC3E}">
        <p14:creationId xmlns:p14="http://schemas.microsoft.com/office/powerpoint/2010/main" val="1306728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105</Words>
  <Application>Microsoft Office PowerPoint</Application>
  <PresentationFormat>On-screen Show (4:3)</PresentationFormat>
  <Paragraphs>24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Cambria</vt:lpstr>
      <vt:lpstr>Edwardian Script ITC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can I do to Thank you</dc:title>
  <dc:creator>A. Ukelo</dc:creator>
  <cp:lastModifiedBy>Ukelo Alimange</cp:lastModifiedBy>
  <cp:revision>25</cp:revision>
  <dcterms:created xsi:type="dcterms:W3CDTF">2006-08-16T00:00:00Z</dcterms:created>
  <dcterms:modified xsi:type="dcterms:W3CDTF">2024-03-23T10:31:35Z</dcterms:modified>
</cp:coreProperties>
</file>