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61" r:id="rId7"/>
    <p:sldId id="262" r:id="rId8"/>
    <p:sldId id="286" r:id="rId9"/>
    <p:sldId id="264" r:id="rId10"/>
    <p:sldId id="287" r:id="rId11"/>
    <p:sldId id="263" r:id="rId12"/>
    <p:sldId id="288" r:id="rId13"/>
    <p:sldId id="270" r:id="rId14"/>
    <p:sldId id="272" r:id="rId15"/>
    <p:sldId id="274" r:id="rId16"/>
    <p:sldId id="27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evel 5"/>
          <p:cNvSpPr/>
          <p:nvPr/>
        </p:nvSpPr>
        <p:spPr>
          <a:xfrm>
            <a:off x="3927144" y="3886200"/>
            <a:ext cx="1343890" cy="118991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52400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en-ZA" sz="229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alace Script MT" panose="030303020206070C0B05" pitchFamily="66" charset="0"/>
                <a:cs typeface="MV Boli" panose="02000500030200090000" pitchFamily="2" charset="0"/>
              </a:rPr>
              <a:t>Chakutumaini</a:t>
            </a:r>
            <a:r>
              <a:rPr lang="en-ZA" sz="229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alace Script MT" panose="030303020206070C0B05" pitchFamily="66" charset="0"/>
                <a:cs typeface="MV Boli" panose="02000500030200090000" pitchFamily="2" charset="0"/>
              </a:rPr>
              <a:t> </a:t>
            </a:r>
            <a:r>
              <a:rPr lang="en-ZA" sz="229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alace Script MT" panose="030303020206070C0B05" pitchFamily="66" charset="0"/>
                <a:cs typeface="MV Boli" panose="02000500030200090000" pitchFamily="2" charset="0"/>
              </a:rPr>
              <a:t>Sina</a:t>
            </a:r>
            <a:endParaRPr lang="en-ZA" sz="229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Palace Script MT" panose="030303020206070C0B05" pitchFamily="66" charset="0"/>
              <a:cs typeface="MV Boli" panose="02000500030200090000" pitchFamily="2" charset="0"/>
            </a:endParaRPr>
          </a:p>
          <a:p>
            <a:endParaRPr lang="en-ZA" sz="193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Palace Script MT" panose="030303020206070C0B05" pitchFamily="66" charset="0"/>
              <a:cs typeface="MV Boli" panose="02000500030200090000" pitchFamily="2" charset="0"/>
            </a:endParaRPr>
          </a:p>
          <a:p>
            <a:br>
              <a:rPr lang="en-ZA" b="1" dirty="0">
                <a:solidFill>
                  <a:srgbClr val="FFFF00"/>
                </a:solidFill>
              </a:rPr>
            </a:br>
            <a:br>
              <a:rPr lang="en-ZA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57601" y="2826603"/>
            <a:ext cx="1904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633</a:t>
            </a:r>
            <a:endParaRPr lang="en-ZA" sz="4800" dirty="0">
              <a:latin typeface="Georgia" panose="0204050205040502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4400" y="2017693"/>
            <a:ext cx="7315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000" b="1" i="1" dirty="0">
                <a:solidFill>
                  <a:schemeClr val="bg1">
                    <a:lumMod val="75000"/>
                  </a:schemeClr>
                </a:solidFill>
              </a:rPr>
              <a:t>(My hope is built on nothing less)</a:t>
            </a:r>
            <a:br>
              <a:rPr lang="en-ZA" sz="4000" b="1" i="1" dirty="0">
                <a:solidFill>
                  <a:schemeClr val="bg1">
                    <a:lumMod val="75000"/>
                  </a:schemeClr>
                </a:solidFill>
              </a:rPr>
            </a:br>
            <a:endParaRPr lang="en-ZA" sz="40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66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CHAKUTUMAINI SINA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Ila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damu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yake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Bwana</a:t>
            </a:r>
            <a:r>
              <a:rPr lang="en-ZA" sz="5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Sina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wema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wa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kutosha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Zambi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zangu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kuziosha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endParaRPr lang="en-ZA" sz="5400" b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0"/>
            <a:ext cx="9144000" cy="19812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800" b="1" i="1" dirty="0">
                <a:solidFill>
                  <a:schemeClr val="bg1"/>
                </a:solidFill>
              </a:rPr>
              <a:t>------------------------------------------------------------------------------</a:t>
            </a:r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My hope is built on nothing less </a:t>
            </a: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than Jesus’ blood and righteousness;</a:t>
            </a:r>
            <a:b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I’m not good enough to wash away my sins.</a:t>
            </a:r>
            <a:endParaRPr lang="en-ZA" sz="28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19500" y="159603"/>
            <a:ext cx="1904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  <a:cs typeface="Consolas" panose="020B0609020204030204" pitchFamily="49" charset="0"/>
              </a:rPr>
              <a:t>1</a:t>
            </a:r>
            <a:endParaRPr lang="en-ZA" sz="4800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97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6669"/>
            <a:ext cx="91440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KWAKE YESU NASIMAMA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endParaRPr lang="en-ZA" sz="3600" b="1" i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bg1">
                    <a:lumMod val="75000"/>
                  </a:schemeClr>
                </a:solidFill>
              </a:rPr>
              <a:t>I rely on Jesus.  He is my Rock and safety</a:t>
            </a:r>
          </a:p>
          <a:p>
            <a:pPr marL="0" indent="0" algn="ctr">
              <a:buNone/>
            </a:pPr>
            <a:endParaRPr lang="en-ZA" sz="4800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94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066800"/>
            <a:ext cx="9677400" cy="3581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NJIA YANGU IWE NDEFU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Yeye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hunipa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wokovu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Mawimbi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yakinipiga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Nguvu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zake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nizonanga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endParaRPr lang="en-ZA" sz="5400" b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0"/>
            <a:ext cx="9144000" cy="134389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------------------------------------------------------------------------In my long journey, He remains my Salvation;</a:t>
            </a: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When the storms hit, His strength is my anchor.</a:t>
            </a:r>
            <a:b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</a:br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19500" y="159603"/>
            <a:ext cx="1904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2</a:t>
            </a:r>
            <a:endParaRPr lang="en-ZA" sz="4800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49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6669"/>
            <a:ext cx="91440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KWAKE YESU NASIMAMA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endParaRPr lang="en-ZA" sz="3600" b="1" i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bg1">
                    <a:lumMod val="75000"/>
                  </a:schemeClr>
                </a:solidFill>
              </a:rPr>
              <a:t>I rely on Jesus.  He is my Rock and safety</a:t>
            </a:r>
          </a:p>
          <a:p>
            <a:pPr marL="0" indent="0" algn="ctr">
              <a:buNone/>
            </a:pPr>
            <a:endParaRPr lang="en-ZA" sz="4800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63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6" y="1213730"/>
            <a:ext cx="92202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DAMU YAKE NA SADAKA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Nategemea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daima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Yote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chini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yakiisha</a:t>
            </a:r>
            <a:r>
              <a:rPr lang="en-ZA" sz="5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Mwokozi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atanitosha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endParaRPr lang="en-ZA" sz="5400" b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52400" y="4648200"/>
            <a:ext cx="9448800" cy="15240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------------------------------------------------------------------------His blood and promises support me in problems.</a:t>
            </a:r>
            <a:b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When all is done with </a:t>
            </a:r>
            <a:r>
              <a:rPr lang="en-ZA" sz="3200" b="1" i="1" dirty="0" err="1">
                <a:solidFill>
                  <a:schemeClr val="bg1">
                    <a:lumMod val="75000"/>
                  </a:schemeClr>
                </a:solidFill>
              </a:rPr>
              <a:t>here,the</a:t>
            </a:r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 Saviour will rescue me.</a:t>
            </a:r>
          </a:p>
        </p:txBody>
      </p:sp>
      <p:sp>
        <p:nvSpPr>
          <p:cNvPr id="7" name="Rectangle 6"/>
          <p:cNvSpPr/>
          <p:nvPr/>
        </p:nvSpPr>
        <p:spPr>
          <a:xfrm>
            <a:off x="3581400" y="228600"/>
            <a:ext cx="1904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3</a:t>
            </a:r>
            <a:endParaRPr lang="en-ZA" sz="4800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75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6669"/>
            <a:ext cx="9144000" cy="510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KWAKE YESU NASIMAMA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endParaRPr lang="en-ZA" sz="4800" b="1" i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I rely on Jesus.  He is my Rock and safety</a:t>
            </a:r>
          </a:p>
          <a:p>
            <a:pPr marL="0" indent="0" algn="ctr">
              <a:buNone/>
            </a:pPr>
            <a:endParaRPr lang="en-ZA" sz="4800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9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43000"/>
            <a:ext cx="89916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NIKIITWA HUKUMUNI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Rohoni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nina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amani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Nikivikwa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haki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zake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Sina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hofu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mbele</a:t>
            </a:r>
            <a:r>
              <a:rPr lang="en-ZA" sz="5400" b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5400" b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yake</a:t>
            </a:r>
            <a:endParaRPr lang="en-ZA" sz="5400" b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343400"/>
            <a:ext cx="9144000" cy="25146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------------------------------------------------------------------------When I am called in for judgement, </a:t>
            </a: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My heart remains peaceful</a:t>
            </a:r>
            <a:b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since I’m dressed in His righteousness, </a:t>
            </a: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faultless to stand before the throne.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9500" y="152400"/>
            <a:ext cx="1904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4</a:t>
            </a:r>
            <a:endParaRPr lang="en-ZA" sz="4800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75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6668"/>
            <a:ext cx="9144000" cy="63613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KWAKE YESU NASIMAMA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Ndiye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mwamba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ni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salama</a:t>
            </a:r>
            <a:endParaRPr lang="en-ZA" sz="4800" b="1" i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I rely on Jesus.  He is my Rock and safety</a:t>
            </a:r>
          </a:p>
          <a:p>
            <a:pPr marL="0" indent="0" algn="ctr">
              <a:buNone/>
            </a:pPr>
            <a:endParaRPr lang="en-ZA" sz="4800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Picture 6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212A3BD2-72BC-4A5D-8EBA-0575ED0CB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733800" y="3925258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82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96" y="1238329"/>
            <a:ext cx="87630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YESU NAKUPENDA </a:t>
            </a:r>
            <a:b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nakupenda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nakupenda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</a:p>
          <a:p>
            <a:pPr marL="0" indent="0" algn="ctr">
              <a:buNone/>
            </a:pP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8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8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nakupenda</a:t>
            </a:r>
            <a:endParaRPr lang="en-ZA" sz="4800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953000"/>
            <a:ext cx="9144000" cy="5334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------------------------------------------------------------------------Lord Jesus, I love You!</a:t>
            </a:r>
          </a:p>
          <a:p>
            <a:pPr algn="ctr"/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2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16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ZA" sz="4400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YESU UTAWALE </a:t>
            </a:r>
            <a:b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utawale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utawale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Bwana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utawale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4800600"/>
            <a:ext cx="9144000" cy="5334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600" b="1" i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ZA" sz="36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----------------------------------------------------------------The Lord Jesus reigns!</a:t>
            </a:r>
          </a:p>
          <a:p>
            <a:pPr algn="ctr"/>
            <a:endParaRPr lang="en-ZA" sz="36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4200" y="3810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 3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76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NDIWE KIMBILIYO YANGU </a:t>
            </a:r>
            <a:b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Ndiwe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Kimbiliyo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yangu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Ndiwe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Kimbiliyo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yangu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Ndiwe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Kimbiliyo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yangu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 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800600"/>
            <a:ext cx="9144000" cy="457200"/>
          </a:xfrm>
          <a:prstGeom prst="rect">
            <a:avLst/>
          </a:prstGeom>
          <a:solidFill>
            <a:schemeClr val="tx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ZA" sz="3200" b="1" i="1" dirty="0">
                <a:solidFill>
                  <a:schemeClr val="bg1">
                    <a:lumMod val="75000"/>
                  </a:schemeClr>
                </a:solidFill>
              </a:rPr>
              <a:t>------------------------------------------------------------------------You are my Refuge</a:t>
            </a:r>
          </a:p>
          <a:p>
            <a:pPr algn="ctr"/>
            <a:endParaRPr lang="en-ZA" sz="32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4200" y="3048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4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76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09600"/>
            <a:ext cx="739140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AMEN, 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ALLELUIA, AMEN </a:t>
            </a:r>
            <a:b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Amen, A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lleluia, Amen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Amen, A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lleluia, Amen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 </a:t>
            </a:r>
            <a:r>
              <a:rPr lang="en-ZA" sz="4400" b="1" i="1" dirty="0">
                <a:solidFill>
                  <a:schemeClr val="bg1"/>
                </a:solidFill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Amen, Al</a:t>
            </a:r>
            <a:r>
              <a:rPr lang="en-ZA" sz="4400" b="1" i="1" dirty="0">
                <a:solidFill>
                  <a:schemeClr val="bg1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leluia, Amen  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MV Boli" panose="02000500030200090000" pitchFamily="2" charset="0"/>
              <a:ea typeface="Gulim" panose="020B0600000101010101" pitchFamily="34" charset="-127"/>
              <a:cs typeface="MV Boli" panose="02000500030200090000" pitchFamily="2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783874" y="1413165"/>
            <a:ext cx="457200" cy="2930235"/>
          </a:xfrm>
          <a:prstGeom prst="rightBrace">
            <a:avLst>
              <a:gd name="adj1" fmla="val 97222"/>
              <a:gd name="adj2" fmla="val 51891"/>
            </a:avLst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229600" y="2677311"/>
            <a:ext cx="750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dirty="0">
                <a:solidFill>
                  <a:srgbClr val="FFFF00"/>
                </a:solidFill>
                <a:effectLst/>
                <a:latin typeface="MV Boli" panose="02000500030200090000" pitchFamily="2" charset="0"/>
                <a:ea typeface="Gulim" panose="020B0600000101010101" pitchFamily="34" charset="-127"/>
                <a:cs typeface="MV Boli" panose="02000500030200090000" pitchFamily="2" charset="0"/>
              </a:rPr>
              <a:t>X2</a:t>
            </a:r>
            <a:endParaRPr lang="en-ZA" sz="3200" dirty="0">
              <a:solidFill>
                <a:srgbClr val="FFFF00"/>
              </a:solidFill>
              <a:effectLst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3441192" y="5029200"/>
            <a:ext cx="1042416" cy="128016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2514600" y="457200"/>
            <a:ext cx="289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Chorus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Georgia" panose="02040502050405020303" pitchFamily="18" charset="0"/>
                <a:ea typeface="Gulim" panose="020B0600000101010101" pitchFamily="34" charset="-127"/>
              </a:rPr>
              <a:t>5</a:t>
            </a:r>
            <a:endParaRPr lang="en-ZA" sz="3600" i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41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9DE9926-8D3B-4A31-8D62-B3C17E4F6C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60AC35C-4A34-4097-B20F-92229B59F0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51D970-6148-4A3E-96AF-ECCE8C4EFCBF}">
  <ds:schemaRefs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e1b72f72-a6ce-48fe-a382-9236e8dc1f6b"/>
    <ds:schemaRef ds:uri="b3fec16b-ebc2-4fa6-9dd6-49e1f08d656d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410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Cambria</vt:lpstr>
      <vt:lpstr>Georgia</vt:lpstr>
      <vt:lpstr>MV Boli</vt:lpstr>
      <vt:lpstr>Palace Script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Chakutumaini sina </dc:title>
  <dc:creator>Ukelo Alimange</dc:creator>
  <cp:lastModifiedBy>LUBO</cp:lastModifiedBy>
  <cp:revision>81</cp:revision>
  <dcterms:created xsi:type="dcterms:W3CDTF">2006-08-16T00:00:00Z</dcterms:created>
  <dcterms:modified xsi:type="dcterms:W3CDTF">2025-01-15T14:32:34Z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