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6"/>
  </p:notesMasterIdLst>
  <p:sldIdLst>
    <p:sldId id="256" r:id="rId5"/>
    <p:sldId id="257" r:id="rId6"/>
    <p:sldId id="258" r:id="rId7"/>
    <p:sldId id="259" r:id="rId8"/>
    <p:sldId id="264" r:id="rId9"/>
    <p:sldId id="260" r:id="rId10"/>
    <p:sldId id="265" r:id="rId11"/>
    <p:sldId id="261" r:id="rId12"/>
    <p:sldId id="266" r:id="rId13"/>
    <p:sldId id="262" r:id="rId14"/>
    <p:sldId id="267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0" autoAdjust="0"/>
    <p:restoredTop sz="94660"/>
  </p:normalViewPr>
  <p:slideViewPr>
    <p:cSldViewPr>
      <p:cViewPr varScale="1">
        <p:scale>
          <a:sx n="84" d="100"/>
          <a:sy n="84" d="100"/>
        </p:scale>
        <p:origin x="143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1975B7-C8B2-4C90-8117-406CFA0A85F1}" type="datetimeFigureOut">
              <a:rPr lang="en-US" smtClean="0"/>
              <a:pPr/>
              <a:t>11/16/2024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AA0D4B-8784-44F9-9C38-A8F10C38EDCF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AA0D4B-8784-44F9-9C38-A8F10C38EDCF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AA0D4B-8784-44F9-9C38-A8F10C38EDCF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AA0D4B-8784-44F9-9C38-A8F10C38EDCF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AA0D4B-8784-44F9-9C38-A8F10C38EDCF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AA0D4B-8784-44F9-9C38-A8F10C38EDCF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AA0D4B-8784-44F9-9C38-A8F10C38EDCF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AA0D4B-8784-44F9-9C38-A8F10C38EDCF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AA0D4B-8784-44F9-9C38-A8F10C38EDCF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AA0D4B-8784-44F9-9C38-A8F10C38EDCF}" type="slidenum">
              <a:rPr lang="en-ZA" smtClean="0"/>
              <a:pPr/>
              <a:t>9</a:t>
            </a:fld>
            <a:endParaRPr lang="en-Z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AA0D4B-8784-44F9-9C38-A8F10C38EDCF}" type="slidenum">
              <a:rPr lang="en-ZA" smtClean="0"/>
              <a:pPr/>
              <a:t>10</a:t>
            </a:fld>
            <a:endParaRPr lang="en-Z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AA0D4B-8784-44F9-9C38-A8F10C38EDCF}" type="slidenum">
              <a:rPr lang="en-ZA" smtClean="0"/>
              <a:pPr/>
              <a:t>11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slow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bg2">
                <a:tint val="88000"/>
                <a:satMod val="40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11/16/2024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ipe dir="d"/>
  </p:transition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514601"/>
            <a:ext cx="8077200" cy="3505199"/>
          </a:xfrm>
        </p:spPr>
        <p:txBody>
          <a:bodyPr>
            <a:normAutofit/>
          </a:bodyPr>
          <a:lstStyle/>
          <a:p>
            <a:pPr algn="ctr"/>
            <a:r>
              <a:rPr lang="en-ZA" b="1" u="sng" dirty="0">
                <a:solidFill>
                  <a:schemeClr val="tx2">
                    <a:lumMod val="50000"/>
                  </a:schemeClr>
                </a:solidFill>
              </a:rPr>
              <a:t>WHAT CAN WASH AWAY MY SIN?</a:t>
            </a:r>
            <a:br>
              <a:rPr lang="en-ZA" b="1" u="sng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en-ZA" b="1" dirty="0">
                <a:solidFill>
                  <a:schemeClr val="tx2">
                    <a:lumMod val="50000"/>
                  </a:schemeClr>
                </a:solidFill>
              </a:rPr>
              <a:t> 298</a:t>
            </a:r>
            <a:br>
              <a:rPr lang="en-ZA" dirty="0"/>
            </a:br>
            <a:endParaRPr lang="en-ZA" dirty="0"/>
          </a:p>
        </p:txBody>
      </p:sp>
      <p:sp>
        <p:nvSpPr>
          <p:cNvPr id="4" name="Bevel 3"/>
          <p:cNvSpPr/>
          <p:nvPr/>
        </p:nvSpPr>
        <p:spPr>
          <a:xfrm>
            <a:off x="4191000" y="4064508"/>
            <a:ext cx="12954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F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</a:endParaRPr>
          </a:p>
        </p:txBody>
      </p:sp>
    </p:spTree>
  </p:cSld>
  <p:clrMapOvr>
    <a:masterClrMapping/>
  </p:clrMapOvr>
  <p:transition spd="slow">
    <p:wipe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905000"/>
            <a:ext cx="9144000" cy="34290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/>
              <a:t>What can wash away my sin?</a:t>
            </a:r>
          </a:p>
          <a:p>
            <a:pPr algn="ctr">
              <a:buNone/>
            </a:pPr>
            <a:r>
              <a:rPr lang="en-ZA" sz="4400" b="1" dirty="0"/>
              <a:t>Nothing but the blood of Jesus!</a:t>
            </a:r>
          </a:p>
          <a:p>
            <a:pPr algn="ctr">
              <a:buNone/>
            </a:pPr>
            <a:r>
              <a:rPr lang="en-ZA" sz="4400" b="1" dirty="0"/>
              <a:t>What can make me whole again?</a:t>
            </a:r>
          </a:p>
          <a:p>
            <a:pPr algn="ctr">
              <a:buNone/>
            </a:pPr>
            <a:r>
              <a:rPr lang="en-ZA" sz="4400" b="1" dirty="0"/>
              <a:t>Nothing but the blood of Jesus!</a:t>
            </a:r>
          </a:p>
          <a:p>
            <a:pPr algn="ctr">
              <a:buNone/>
            </a:pPr>
            <a:r>
              <a:rPr lang="en-ZA" sz="4400" b="1" dirty="0"/>
              <a:t> 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191000" y="990600"/>
            <a:ext cx="845072" cy="381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anchor="t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spc="-100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1</a:t>
            </a:r>
            <a:endParaRPr kumimoji="0" lang="en-ZA" b="1" i="0" u="none" strike="noStrike" kern="1200" cap="none" spc="-10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83560"/>
            <a:ext cx="9144000" cy="339804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/>
              <a:t>Oh, precious is the flow</a:t>
            </a:r>
            <a:endParaRPr lang="en-ZA" sz="4400" b="1" dirty="0"/>
          </a:p>
          <a:p>
            <a:pPr algn="ctr">
              <a:buNone/>
            </a:pPr>
            <a:r>
              <a:rPr lang="en-ZA" sz="4400" b="1" i="1" dirty="0"/>
              <a:t>That makes me white as snow!</a:t>
            </a:r>
            <a:endParaRPr lang="en-ZA" sz="4400" b="1" dirty="0"/>
          </a:p>
          <a:p>
            <a:pPr algn="ctr">
              <a:buNone/>
            </a:pPr>
            <a:r>
              <a:rPr lang="en-ZA" sz="4400" b="1" i="1" dirty="0"/>
              <a:t>No other fount I know,</a:t>
            </a:r>
            <a:endParaRPr lang="en-ZA" sz="4400" b="1" dirty="0"/>
          </a:p>
          <a:p>
            <a:pPr algn="ctr">
              <a:buNone/>
            </a:pPr>
            <a:r>
              <a:rPr lang="en-ZA" sz="4400" b="1" dirty="0"/>
              <a:t>Nothing but the blood of Jesus!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184128" y="990600"/>
            <a:ext cx="845072" cy="381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anchor="t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spc="-100" noProof="0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Chorus</a:t>
            </a:r>
            <a:endParaRPr kumimoji="0" lang="en-ZA" sz="1600" b="1" i="0" u="none" strike="noStrike" kern="1200" cap="none" spc="-10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088360"/>
            <a:ext cx="9144000" cy="324564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/>
              <a:t>For my pardon this I see</a:t>
            </a:r>
          </a:p>
          <a:p>
            <a:pPr algn="ctr">
              <a:buNone/>
            </a:pPr>
            <a:r>
              <a:rPr lang="en-ZA" sz="4400" b="1" dirty="0"/>
              <a:t>Nothing but the blood of Jesus!</a:t>
            </a:r>
          </a:p>
          <a:p>
            <a:pPr algn="ctr">
              <a:buNone/>
            </a:pPr>
            <a:r>
              <a:rPr lang="en-ZA" sz="4400" b="1" dirty="0"/>
              <a:t>For my cleansing this my plea</a:t>
            </a:r>
          </a:p>
          <a:p>
            <a:pPr algn="ctr">
              <a:buNone/>
            </a:pPr>
            <a:r>
              <a:rPr lang="en-ZA" sz="4400" b="1" dirty="0"/>
              <a:t> Nothing but the blood of Jesus!</a:t>
            </a:r>
          </a:p>
          <a:p>
            <a:pPr algn="ctr">
              <a:buNone/>
            </a:pPr>
            <a:endParaRPr lang="en-ZA" sz="4400" b="1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184128" y="990600"/>
            <a:ext cx="845072" cy="381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anchor="t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spc="-100" noProof="0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2</a:t>
            </a:r>
            <a:endParaRPr kumimoji="0" lang="en-ZA" b="1" i="0" u="none" strike="noStrike" kern="1200" cap="none" spc="-10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83560"/>
            <a:ext cx="9144000" cy="339804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/>
              <a:t>Oh, precious is the flow</a:t>
            </a:r>
            <a:endParaRPr lang="en-ZA" sz="4400" b="1" dirty="0"/>
          </a:p>
          <a:p>
            <a:pPr algn="ctr">
              <a:buNone/>
            </a:pPr>
            <a:r>
              <a:rPr lang="en-ZA" sz="4400" b="1" i="1" dirty="0"/>
              <a:t>That makes me white as snow!</a:t>
            </a:r>
            <a:endParaRPr lang="en-ZA" sz="4400" b="1" dirty="0"/>
          </a:p>
          <a:p>
            <a:pPr algn="ctr">
              <a:buNone/>
            </a:pPr>
            <a:r>
              <a:rPr lang="en-ZA" sz="4400" b="1" i="1" dirty="0"/>
              <a:t>No other fount I know,</a:t>
            </a:r>
            <a:endParaRPr lang="en-ZA" sz="4400" b="1" dirty="0"/>
          </a:p>
          <a:p>
            <a:pPr algn="ctr">
              <a:buNone/>
            </a:pPr>
            <a:r>
              <a:rPr lang="en-ZA" sz="4400" b="1" dirty="0"/>
              <a:t>Nothing but the blood of Jesus!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260328" y="990600"/>
            <a:ext cx="845072" cy="381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anchor="t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spc="-100" noProof="0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Chorus</a:t>
            </a:r>
            <a:endParaRPr kumimoji="0" lang="en-ZA" sz="1600" b="1" i="0" u="none" strike="noStrike" kern="1200" cap="none" spc="-10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935960"/>
            <a:ext cx="9144000" cy="316944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/>
              <a:t>Nothing can for sin atone,</a:t>
            </a:r>
          </a:p>
          <a:p>
            <a:pPr algn="ctr">
              <a:buNone/>
            </a:pPr>
            <a:r>
              <a:rPr lang="en-ZA" sz="4400" b="1" dirty="0"/>
              <a:t>Nothing but the blood of Jesus!</a:t>
            </a:r>
          </a:p>
          <a:p>
            <a:pPr algn="ctr">
              <a:buNone/>
            </a:pPr>
            <a:r>
              <a:rPr lang="en-ZA" sz="4400" b="1" dirty="0"/>
              <a:t>Naught of good that I have done,</a:t>
            </a:r>
          </a:p>
          <a:p>
            <a:pPr algn="ctr">
              <a:buNone/>
            </a:pPr>
            <a:r>
              <a:rPr lang="en-ZA" sz="4400" b="1" dirty="0"/>
              <a:t>Nothing but the blood of Jesus!</a:t>
            </a:r>
          </a:p>
          <a:p>
            <a:pPr algn="ctr">
              <a:buNone/>
            </a:pPr>
            <a:endParaRPr lang="en-ZA" sz="4400" b="1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191000" y="990600"/>
            <a:ext cx="845072" cy="381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anchor="t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spc="-100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3</a:t>
            </a:r>
            <a:endParaRPr kumimoji="0" lang="en-ZA" b="1" i="0" u="none" strike="noStrike" kern="1200" cap="none" spc="-10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83560"/>
            <a:ext cx="9144000" cy="339804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/>
              <a:t>Oh, precious is the flow</a:t>
            </a:r>
            <a:endParaRPr lang="en-ZA" sz="4400" b="1" dirty="0"/>
          </a:p>
          <a:p>
            <a:pPr algn="ctr">
              <a:buNone/>
            </a:pPr>
            <a:r>
              <a:rPr lang="en-ZA" sz="4400" b="1" i="1" dirty="0"/>
              <a:t>That makes me white as snow!</a:t>
            </a:r>
            <a:endParaRPr lang="en-ZA" sz="4400" b="1" dirty="0"/>
          </a:p>
          <a:p>
            <a:pPr algn="ctr">
              <a:buNone/>
            </a:pPr>
            <a:r>
              <a:rPr lang="en-ZA" sz="4400" b="1" i="1" dirty="0"/>
              <a:t>No other fount I know,</a:t>
            </a:r>
            <a:endParaRPr lang="en-ZA" sz="4400" b="1" dirty="0"/>
          </a:p>
          <a:p>
            <a:pPr algn="ctr">
              <a:buNone/>
            </a:pPr>
            <a:r>
              <a:rPr lang="en-ZA" sz="4400" b="1" dirty="0"/>
              <a:t>Nothing but the blood of Jesus!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412728" y="990600"/>
            <a:ext cx="845072" cy="381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anchor="t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spc="-100" noProof="0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Chorus</a:t>
            </a:r>
            <a:endParaRPr kumimoji="0" lang="en-ZA" sz="1600" b="1" i="0" u="none" strike="noStrike" kern="1200" cap="none" spc="-10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905000"/>
            <a:ext cx="9144000" cy="29718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/>
              <a:t>This is all my hope and peace</a:t>
            </a:r>
          </a:p>
          <a:p>
            <a:pPr algn="ctr">
              <a:buNone/>
            </a:pPr>
            <a:r>
              <a:rPr lang="en-ZA" sz="4400" b="1" dirty="0"/>
              <a:t>Nothing but the blood of Jesus!</a:t>
            </a:r>
          </a:p>
          <a:p>
            <a:pPr algn="ctr">
              <a:buNone/>
            </a:pPr>
            <a:r>
              <a:rPr lang="en-ZA" sz="4400" b="1" dirty="0"/>
              <a:t>This is all my righteousness</a:t>
            </a:r>
          </a:p>
          <a:p>
            <a:pPr algn="ctr">
              <a:buNone/>
            </a:pPr>
            <a:r>
              <a:rPr lang="en-ZA" sz="4400" b="1" dirty="0"/>
              <a:t> Nothing but the blood of Jesus!</a:t>
            </a:r>
          </a:p>
          <a:p>
            <a:pPr algn="ctr">
              <a:buNone/>
            </a:pPr>
            <a:endParaRPr lang="en-ZA" sz="4400" b="1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191000" y="990600"/>
            <a:ext cx="845072" cy="381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anchor="t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spc="-100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4</a:t>
            </a:r>
            <a:endParaRPr kumimoji="0" lang="en-ZA" b="1" i="0" u="none" strike="noStrike" kern="1200" cap="none" spc="-10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83560"/>
            <a:ext cx="9144000" cy="339804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/>
              <a:t>Oh, precious is the flow</a:t>
            </a:r>
            <a:endParaRPr lang="en-ZA" sz="4400" b="1" dirty="0"/>
          </a:p>
          <a:p>
            <a:pPr algn="ctr">
              <a:buNone/>
            </a:pPr>
            <a:r>
              <a:rPr lang="en-ZA" sz="4400" b="1" i="1" dirty="0"/>
              <a:t>That makes me white as snow!</a:t>
            </a:r>
            <a:endParaRPr lang="en-ZA" sz="4400" b="1" dirty="0"/>
          </a:p>
          <a:p>
            <a:pPr algn="ctr">
              <a:buNone/>
            </a:pPr>
            <a:r>
              <a:rPr lang="en-ZA" sz="4400" b="1" i="1" dirty="0"/>
              <a:t>No other fount I know,</a:t>
            </a:r>
            <a:endParaRPr lang="en-ZA" sz="4400" b="1" dirty="0"/>
          </a:p>
          <a:p>
            <a:pPr algn="ctr">
              <a:buNone/>
            </a:pPr>
            <a:r>
              <a:rPr lang="en-ZA" sz="4400" b="1" dirty="0"/>
              <a:t>Nothing but the blood of Jesus!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184128" y="990600"/>
            <a:ext cx="845072" cy="381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anchor="t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spc="-100" noProof="0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Chorus</a:t>
            </a:r>
            <a:endParaRPr kumimoji="0" lang="en-ZA" sz="1600" b="1" i="0" u="none" strike="noStrike" kern="1200" cap="none" spc="-10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981200"/>
            <a:ext cx="9144000" cy="31242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dirty="0"/>
              <a:t>Now by this I’ll overcome</a:t>
            </a:r>
          </a:p>
          <a:p>
            <a:pPr algn="ctr">
              <a:buNone/>
            </a:pPr>
            <a:r>
              <a:rPr lang="en-ZA" sz="4400" b="1" dirty="0"/>
              <a:t>Nothing but the blood of Jesus!</a:t>
            </a:r>
          </a:p>
          <a:p>
            <a:pPr algn="ctr">
              <a:buNone/>
            </a:pPr>
            <a:r>
              <a:rPr lang="en-ZA" sz="4400" b="1" dirty="0"/>
              <a:t>Now by this I’ll reach my home</a:t>
            </a:r>
          </a:p>
          <a:p>
            <a:pPr algn="ctr">
              <a:buNone/>
            </a:pPr>
            <a:r>
              <a:rPr lang="en-ZA" sz="4400" b="1" dirty="0"/>
              <a:t>Nothing but the blood of Jesus!</a:t>
            </a:r>
          </a:p>
          <a:p>
            <a:pPr algn="ctr">
              <a:buNone/>
            </a:pPr>
            <a:endParaRPr lang="en-ZA" sz="4400" b="1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184128" y="990600"/>
            <a:ext cx="845072" cy="381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anchor="t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1" spc="-100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5</a:t>
            </a:r>
            <a:endParaRPr kumimoji="0" lang="en-ZA" b="1" i="0" u="none" strike="noStrike" kern="1200" cap="none" spc="-10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83560"/>
            <a:ext cx="9144000" cy="339804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ZA" sz="4400" b="1" i="1" dirty="0"/>
              <a:t>Oh, precious is the flow</a:t>
            </a:r>
            <a:endParaRPr lang="en-ZA" sz="4400" b="1" dirty="0"/>
          </a:p>
          <a:p>
            <a:pPr algn="ctr">
              <a:buNone/>
            </a:pPr>
            <a:r>
              <a:rPr lang="en-ZA" sz="4400" b="1" i="1" dirty="0"/>
              <a:t>That makes me white as snow!</a:t>
            </a:r>
            <a:endParaRPr lang="en-ZA" sz="4400" b="1" dirty="0"/>
          </a:p>
          <a:p>
            <a:pPr algn="ctr">
              <a:buNone/>
            </a:pPr>
            <a:r>
              <a:rPr lang="en-ZA" sz="4400" b="1" i="1" dirty="0"/>
              <a:t>No other fount I know,</a:t>
            </a:r>
            <a:endParaRPr lang="en-ZA" sz="4400" b="1" dirty="0"/>
          </a:p>
          <a:p>
            <a:pPr algn="ctr">
              <a:buNone/>
            </a:pPr>
            <a:r>
              <a:rPr lang="en-ZA" sz="4400" b="1" dirty="0"/>
              <a:t>Nothing but the blood of Jesus!</a:t>
            </a: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556760" y="5079492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495800" y="990600"/>
            <a:ext cx="845072" cy="381000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anchor="t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600" b="1" spc="-100" noProof="0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Chorus</a:t>
            </a:r>
            <a:endParaRPr kumimoji="0" lang="en-ZA" sz="1600" b="1" i="0" u="none" strike="noStrike" kern="1200" cap="none" spc="-100" normalizeH="0" baseline="0" noProof="0" dirty="0">
              <a:ln>
                <a:noFill/>
              </a:ln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 dir="d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A8EF8909-D02F-4F2F-9C88-5C42AABBDD1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10FC939-0EDB-4DCF-A7A8-1E75A078DE0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E91AE33-04CF-4852-83C7-CFD61078F0FF}">
  <ds:schemaRefs>
    <ds:schemaRef ds:uri="http://purl.org/dc/terms/"/>
    <ds:schemaRef ds:uri="e1b72f72-a6ce-48fe-a382-9236e8dc1f6b"/>
    <ds:schemaRef ds:uri="http://schemas.microsoft.com/office/2006/documentManagement/types"/>
    <ds:schemaRef ds:uri="b3fec16b-ebc2-4fa6-9dd6-49e1f08d656d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99</TotalTime>
  <Words>300</Words>
  <Application>Microsoft Office PowerPoint</Application>
  <PresentationFormat>On-screen Show (4:3)</PresentationFormat>
  <Paragraphs>64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9" baseType="lpstr">
      <vt:lpstr>Arial</vt:lpstr>
      <vt:lpstr>Calibri</vt:lpstr>
      <vt:lpstr>Consolas</vt:lpstr>
      <vt:lpstr>Corbel</vt:lpstr>
      <vt:lpstr>Wingdings</vt:lpstr>
      <vt:lpstr>Wingdings 2</vt:lpstr>
      <vt:lpstr>Wingdings 3</vt:lpstr>
      <vt:lpstr>Metro</vt:lpstr>
      <vt:lpstr>WHAT CAN WASH AWAY MY SIN?  298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Ukelo</dc:creator>
  <cp:lastModifiedBy>LUBO</cp:lastModifiedBy>
  <cp:revision>29</cp:revision>
  <dcterms:created xsi:type="dcterms:W3CDTF">2006-08-16T00:00:00Z</dcterms:created>
  <dcterms:modified xsi:type="dcterms:W3CDTF">2024-11-16T20:37:30Z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