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61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0" autoAdjust="0"/>
  </p:normalViewPr>
  <p:slideViewPr>
    <p:cSldViewPr>
      <p:cViewPr varScale="1">
        <p:scale>
          <a:sx n="78" d="100"/>
          <a:sy n="78" d="100"/>
        </p:scale>
        <p:origin x="1522" y="67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A826C-C545-44BE-BF77-78FE40DD315B}" type="datetimeFigureOut">
              <a:rPr lang="en-US" smtClean="0"/>
              <a:pPr/>
              <a:t>5/15/2022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36E14-9033-4017-B815-870C1C7BCF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6588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36E14-9033-4017-B815-870C1C7BCFD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36E14-9033-4017-B815-870C1C7BCFD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36E14-9033-4017-B815-870C1C7BCFD1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76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45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4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2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76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0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29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65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22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78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9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79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828800"/>
            <a:ext cx="8610600" cy="2514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br>
              <a:rPr lang="en-US" sz="6000" b="1" dirty="0">
                <a:ln w="11430"/>
                <a:solidFill>
                  <a:srgbClr val="FFFF00"/>
                </a:solidFill>
                <a:effectLst/>
              </a:rPr>
            </a:br>
            <a:r>
              <a:rPr lang="en-US" sz="6000" b="1" dirty="0">
                <a:ln w="11430"/>
                <a:solidFill>
                  <a:srgbClr val="FFFF00"/>
                </a:solidFill>
                <a:effectLst/>
              </a:rPr>
              <a:t>WHAT  KIND  OF  MAN ! </a:t>
            </a:r>
            <a:br>
              <a:rPr lang="en-ZA" sz="6000" b="1" dirty="0">
                <a:ln w="11430"/>
                <a:solidFill>
                  <a:srgbClr val="FFFF00"/>
                </a:solidFill>
                <a:effectLst/>
              </a:rPr>
            </a:br>
            <a:r>
              <a:rPr lang="en-ZA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289</a:t>
            </a:r>
            <a:br>
              <a:rPr lang="en-ZA" sz="6000" b="1" dirty="0">
                <a:ln w="11430"/>
                <a:solidFill>
                  <a:srgbClr val="FFFF00"/>
                </a:solidFill>
                <a:effectLst/>
              </a:rPr>
            </a:br>
            <a:endParaRPr lang="en-ZA" sz="6000" b="1" dirty="0">
              <a:ln w="11430"/>
              <a:solidFill>
                <a:srgbClr val="FFFF00"/>
              </a:solidFill>
              <a:effectLst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1910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D</a:t>
            </a:r>
            <a:endParaRPr lang="en-ZA" sz="36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0" y="0"/>
            <a:ext cx="9172254" cy="6781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397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marL="446087" marR="64008" lvl="0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68000"/>
              <a:tabLst/>
              <a:defRPr/>
            </a:pPr>
            <a:endParaRPr kumimoji="0" lang="en-US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446087" marR="64008" lvl="0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68000"/>
              <a:tabLst/>
              <a:defRPr/>
            </a:pPr>
            <a:r>
              <a:rPr kumimoji="0" lang="en-US" sz="36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What kind of man is Jesus! Halleluiah! </a:t>
            </a:r>
          </a:p>
          <a:p>
            <a:pPr marL="1189037" marR="64008" lvl="0" indent="-742950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68000"/>
              <a:buFont typeface="+mj-lt"/>
              <a:buAutoNum type="arabicPeriod"/>
              <a:tabLst/>
              <a:defRPr/>
            </a:pPr>
            <a:r>
              <a:rPr kumimoji="0" lang="en-US" sz="36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He did all types of wonders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</a:t>
            </a:r>
            <a:endParaRPr kumimoji="0" lang="en-ZA" sz="36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  <a:defRPr/>
            </a:pPr>
            <a:r>
              <a:rPr kumimoji="0" lang="en-US" sz="36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He multiplied the bread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</a:t>
            </a:r>
            <a:endParaRPr kumimoji="0" lang="en-ZA" sz="36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  <a:defRPr/>
            </a:pPr>
            <a:r>
              <a:rPr kumimoji="0" lang="en-US" sz="3600" b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He multiplied the fish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 </a:t>
            </a: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  <a:defRPr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raised the dead to life, Alleluia! </a:t>
            </a: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  <a:defRPr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stills the rages sea, Alleluia! </a:t>
            </a: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He is the Rose of Sharon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The Lilies of the valley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189037" marR="64008" lvl="0" indent="-742950">
              <a:spcBef>
                <a:spcPts val="400"/>
              </a:spcBef>
              <a:buSzPct val="68000"/>
              <a:buFont typeface="+mj-lt"/>
              <a:buAutoNum type="arabicPeriod"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He is the great I AM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Alleluia!</a:t>
            </a:r>
            <a:endParaRPr lang="en-US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644525" marR="64008" lvl="0" indent="-285750">
              <a:spcBef>
                <a:spcPts val="400"/>
              </a:spcBef>
              <a:buClr>
                <a:schemeClr val="tx1"/>
              </a:buClr>
              <a:buSzPct val="68000"/>
              <a:buFont typeface="Arial" panose="020B0604020202020204" pitchFamily="34" charset="0"/>
              <a:buChar char="•"/>
              <a:tabLst>
                <a:tab pos="358775" algn="l"/>
              </a:tabLst>
              <a:defRPr/>
            </a:pPr>
            <a:endParaRPr kumimoji="0" lang="en-ZA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4" name="Picture 3" descr="C:\Users\insem041\Pictures\hny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635" y="5445084"/>
            <a:ext cx="1704654" cy="985121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114800" y="57150"/>
            <a:ext cx="685800" cy="40005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1</a:t>
            </a:r>
            <a:endParaRPr lang="en-ZA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Arrow: Down 2">
            <a:extLst>
              <a:ext uri="{FF2B5EF4-FFF2-40B4-BE49-F238E27FC236}">
                <a16:creationId xmlns:a16="http://schemas.microsoft.com/office/drawing/2014/main" id="{706C34AF-B509-7A70-E1E8-E3254C6415BC}"/>
              </a:ext>
            </a:extLst>
          </p:cNvPr>
          <p:cNvSpPr/>
          <p:nvPr/>
        </p:nvSpPr>
        <p:spPr>
          <a:xfrm>
            <a:off x="2561304" y="6364034"/>
            <a:ext cx="4038600" cy="400050"/>
          </a:xfrm>
          <a:prstGeom prst="downArrow">
            <a:avLst>
              <a:gd name="adj1" fmla="val 76403"/>
              <a:gd name="adj2" fmla="val 50000"/>
            </a:avLst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52849C-074C-439E-2578-08DD37495963}"/>
              </a:ext>
            </a:extLst>
          </p:cNvPr>
          <p:cNvSpPr txBox="1"/>
          <p:nvPr/>
        </p:nvSpPr>
        <p:spPr>
          <a:xfrm>
            <a:off x="3288906" y="6316009"/>
            <a:ext cx="25908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i="1" dirty="0">
                <a:solidFill>
                  <a:srgbClr val="FFFF00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Quel est cet Homme</a:t>
            </a:r>
            <a:endParaRPr lang="en-ZA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0"/>
            <a:ext cx="9144000" cy="637390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397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45720" rIns="4572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endParaRPr lang="en-US" sz="1400" dirty="0">
              <a:solidFill>
                <a:schemeClr val="tx1"/>
              </a:solidFill>
              <a:latin typeface="Cambria" panose="02040503050406030204" pitchFamily="18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endParaRPr lang="en-US" sz="1400" dirty="0">
              <a:solidFill>
                <a:schemeClr val="tx1"/>
              </a:solidFill>
              <a:latin typeface="Cambria" panose="02040503050406030204" pitchFamily="18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fr-FR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Quel est cet Homme de Jésus, Alléluia</a:t>
            </a:r>
            <a:r>
              <a:rPr lang="fr-FR" sz="3600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fr-FR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1.   Il guérit les malades, Alléluia!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fr-FR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2.   Il marcha sur les eaux, Alléluia!     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fr-FR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3.   Il est le Roi des rois, Alléluia!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fr-FR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Ni </a:t>
            </a:r>
            <a:r>
              <a:rPr lang="en-US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nani</a:t>
            </a:r>
            <a:r>
              <a:rPr lang="en-US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ule</a:t>
            </a:r>
            <a:r>
              <a:rPr lang="en-US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Yesu</a:t>
            </a:r>
            <a:r>
              <a:rPr lang="en-US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?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Aleluya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! </a:t>
            </a:r>
            <a:endParaRPr lang="en-US" sz="3600" b="1" i="1" dirty="0">
              <a:solidFill>
                <a:schemeClr val="tx1"/>
              </a:solidFill>
              <a:latin typeface="Cambria" panose="02040503050406030204" pitchFamily="18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 4.   Ni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Muchungaji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mwema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Aleluya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!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 5.   Ni Alpha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na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Omega, 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Aleluya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!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 6.   Ni Bwana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wa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salama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,  </a:t>
            </a:r>
            <a:r>
              <a:rPr lang="en-US" sz="3600" dirty="0" err="1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Aleluya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!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       </a:t>
            </a:r>
            <a:endParaRPr lang="en-ZA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358775"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en-US" sz="3600" b="1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 Halleluiah!   Halleluiah!   Amen  </a:t>
            </a:r>
            <a:r>
              <a:rPr lang="en-US" sz="2400" i="1" dirty="0">
                <a:solidFill>
                  <a:schemeClr val="tx1"/>
                </a:solidFill>
                <a:latin typeface="Cambria" panose="02040503050406030204" pitchFamily="18" charset="0"/>
                <a:ea typeface="Times New Roman" pitchFamily="18" charset="0"/>
                <a:cs typeface="Arial" pitchFamily="34" charset="0"/>
              </a:rPr>
              <a:t>(X2)</a:t>
            </a:r>
            <a:endParaRPr lang="en-US" sz="2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4114800" y="76200"/>
            <a:ext cx="685800" cy="4000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2</a:t>
            </a:r>
            <a:endParaRPr lang="en-ZA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Action Button: End 2">
            <a:hlinkClick r:id="" action="ppaction://hlinkshowjump?jump=lastslide" highlightClick="1"/>
          </p:cNvPr>
          <p:cNvSpPr/>
          <p:nvPr/>
        </p:nvSpPr>
        <p:spPr>
          <a:xfrm>
            <a:off x="4240800" y="6172200"/>
            <a:ext cx="662399" cy="11873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2502</TotalTime>
  <Words>185</Words>
  <Application>Microsoft Office PowerPoint</Application>
  <PresentationFormat>On-screen Show (4:3)</PresentationFormat>
  <Paragraphs>31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Office Theme</vt:lpstr>
      <vt:lpstr> WHAT  KIND  OF  MAN !  289 </vt:lpstr>
      <vt:lpstr>PowerPoint Presentation</vt:lpstr>
      <vt:lpstr>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KIND OF MAN !   289-01</dc:title>
  <dc:creator>Ukelo</dc:creator>
  <cp:lastModifiedBy>Ukelo Alimange</cp:lastModifiedBy>
  <cp:revision>37</cp:revision>
  <dcterms:created xsi:type="dcterms:W3CDTF">2006-08-16T00:00:00Z</dcterms:created>
  <dcterms:modified xsi:type="dcterms:W3CDTF">2022-05-15T21:10:54Z</dcterms:modified>
</cp:coreProperties>
</file>