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6" r:id="rId9"/>
    <p:sldId id="265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E5D2E4-1552-4BE2-B244-278474534053}" type="datetimeFigureOut">
              <a:rPr lang="en-US" smtClean="0"/>
              <a:pPr/>
              <a:t>12/5/2024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CC3490-7AE7-405A-94BF-B422E171663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703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3490-7AE7-405A-94BF-B422E171663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3490-7AE7-405A-94BF-B422E171663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3490-7AE7-405A-94BF-B422E171663E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3490-7AE7-405A-94BF-B422E171663E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3490-7AE7-405A-94BF-B422E171663E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3490-7AE7-405A-94BF-B422E171663E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3490-7AE7-405A-94BF-B422E171663E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" y="1752600"/>
            <a:ext cx="7772400" cy="1295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r>
              <a:rPr lang="en-GB" sz="3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WHEN  HE  COMETH</a:t>
            </a:r>
            <a:endParaRPr lang="en-ZA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n-ZA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6" name="Bevel 5"/>
          <p:cNvSpPr/>
          <p:nvPr/>
        </p:nvSpPr>
        <p:spPr>
          <a:xfrm>
            <a:off x="3810000" y="3226308"/>
            <a:ext cx="1371600" cy="583692"/>
          </a:xfrm>
          <a:prstGeom prst="bevel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367</a:t>
            </a:r>
            <a:endParaRPr lang="en-ZA" sz="40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7" name="Bevel 6"/>
          <p:cNvSpPr/>
          <p:nvPr/>
        </p:nvSpPr>
        <p:spPr>
          <a:xfrm>
            <a:off x="3810000" y="3962400"/>
            <a:ext cx="13716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b="1" i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Re-D</a:t>
            </a:r>
            <a:endParaRPr lang="en-ZA" sz="32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0" y="685800"/>
            <a:ext cx="838200" cy="533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/>
            <a:br>
              <a:rPr lang="en-GB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GB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1</a:t>
            </a:r>
            <a:br>
              <a:rPr lang="en-ZA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26720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lumMod val="60000"/>
                <a:lumOff val="40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When He cometh, when He cometh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To make up His jewels,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All His jewels, precious jewels,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His loved and His own.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962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lumMod val="60000"/>
                <a:lumOff val="40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Like the stars of the morning,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His bright crown adorning,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They shall shine in their beauty,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Bright gems for His crown.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62400" y="457200"/>
            <a:ext cx="1219200" cy="533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/>
            <a:br>
              <a:rPr lang="en-GB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GB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br>
              <a:rPr lang="en-ZA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0" y="1524000"/>
            <a:ext cx="9144000" cy="41148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lumMod val="60000"/>
                <a:lumOff val="40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He will gather, He will gather,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The gems for His kingdom;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All the pure ones, all the bright ones,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His loved and His own.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114800" y="685800"/>
            <a:ext cx="838200" cy="533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/>
            <a:br>
              <a:rPr lang="en-GB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GB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2</a:t>
            </a:r>
            <a:br>
              <a:rPr lang="en-ZA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962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lumMod val="60000"/>
                <a:lumOff val="40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Like the stars of the morning,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His bright crown adorning,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They shall shine in their beauty,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Bright gems for His crown.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62400" y="457200"/>
            <a:ext cx="1219200" cy="533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/>
            <a:br>
              <a:rPr lang="en-GB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GB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br>
              <a:rPr lang="en-ZA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42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0" y="1524000"/>
            <a:ext cx="9144000" cy="3962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lumMod val="60000"/>
                <a:lumOff val="40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Little children, little children,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Who love their Redeemer,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Are the jewels, precious jewels,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His loved and His own.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114800" y="685800"/>
            <a:ext cx="838200" cy="533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/>
            <a:br>
              <a:rPr lang="en-GB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GB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  <a:br>
              <a:rPr lang="en-ZA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43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962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lumMod val="60000"/>
                <a:lumOff val="40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Like the stars of the morning,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His bright crown adorning,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They shall shine in their beauty,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Bright gems for His crown.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62400" y="457200"/>
            <a:ext cx="1219200" cy="533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/>
            <a:br>
              <a:rPr lang="en-GB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GB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br>
              <a:rPr lang="en-ZA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67200" y="5715000"/>
            <a:ext cx="609600" cy="228600"/>
          </a:xfrm>
          <a:prstGeom prst="actionButtonEnd">
            <a:avLst/>
          </a:prstGeom>
          <a:solidFill>
            <a:schemeClr val="accent2"/>
          </a:solidFill>
          <a:ln>
            <a:solidFill>
              <a:srgbClr val="FFFF00"/>
            </a:solidFill>
          </a:ln>
          <a:effectLst>
            <a:glow rad="101600">
              <a:srgbClr val="FFFF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4142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F675D168-1C50-4C73-B7A9-DC8340D5FE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A5CE7C2-E4BB-4C28-BB0D-63684EF5B3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98F4E77-3B03-4303-8DD6-61C5D516F773}">
  <ds:schemaRefs>
    <ds:schemaRef ds:uri="http://schemas.microsoft.com/office/2006/metadata/properti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1701</TotalTime>
  <Words>210</Words>
  <Application>Microsoft Office PowerPoint</Application>
  <PresentationFormat>On-screen Show (4:3)</PresentationFormat>
  <Paragraphs>47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Book Antiqua</vt:lpstr>
      <vt:lpstr>Calibri</vt:lpstr>
      <vt:lpstr>Cambria</vt:lpstr>
      <vt:lpstr>Lucida Sans</vt:lpstr>
      <vt:lpstr>Wingdings</vt:lpstr>
      <vt:lpstr>Wingdings 2</vt:lpstr>
      <vt:lpstr>Wingdings 3</vt:lpstr>
      <vt:lpstr>Apex</vt:lpstr>
      <vt:lpstr>PowerPoint Presentation</vt:lpstr>
      <vt:lpstr> 1 </vt:lpstr>
      <vt:lpstr> Chorus </vt:lpstr>
      <vt:lpstr> 2 </vt:lpstr>
      <vt:lpstr> Chorus </vt:lpstr>
      <vt:lpstr> 3 </vt:lpstr>
      <vt:lpstr> 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HE COMETH </dc:title>
  <dc:creator>Ukelo</dc:creator>
  <cp:lastModifiedBy>LUBO</cp:lastModifiedBy>
  <cp:revision>33</cp:revision>
  <dcterms:created xsi:type="dcterms:W3CDTF">2006-08-16T00:00:00Z</dcterms:created>
  <dcterms:modified xsi:type="dcterms:W3CDTF">2024-12-05T13:51:42Z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