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1"/>
  </p:notesMasterIdLst>
  <p:sldIdLst>
    <p:sldId id="257" r:id="rId2"/>
    <p:sldId id="256" r:id="rId3"/>
    <p:sldId id="267" r:id="rId4"/>
    <p:sldId id="268" r:id="rId5"/>
    <p:sldId id="283" r:id="rId6"/>
    <p:sldId id="269" r:id="rId7"/>
    <p:sldId id="284" r:id="rId8"/>
    <p:sldId id="270" r:id="rId9"/>
    <p:sldId id="28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667ABC-F190-462D-AD5A-A0ABFEDF837F}" type="datetimeFigureOut">
              <a:rPr lang="en-US" smtClean="0"/>
              <a:pPr/>
              <a:t>8/12/2021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528B9C-ED6D-4EA3-9FC7-691A8475D646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528B9C-ED6D-4EA3-9FC7-691A8475D646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528B9C-ED6D-4EA3-9FC7-691A8475D646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528B9C-ED6D-4EA3-9FC7-691A8475D646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528B9C-ED6D-4EA3-9FC7-691A8475D646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528B9C-ED6D-4EA3-9FC7-691A8475D646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530008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528B9C-ED6D-4EA3-9FC7-691A8475D646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528B9C-ED6D-4EA3-9FC7-691A8475D646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868268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528B9C-ED6D-4EA3-9FC7-691A8475D646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528B9C-ED6D-4EA3-9FC7-691A8475D646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426378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EA1FF-B42A-41B3-93F9-AD6A2E4AF1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2BF3FC-6784-4A83-A723-5DC93850BF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1CA819-0B72-4598-A12C-F6ACBDC271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618081-FC24-4B0A-A6E9-5361BA5FC7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F383E7-9908-4B90-9196-4525E4F54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818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24B5E-27E5-4718-A58B-7B4E6174B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54B20A-5D2F-4FBB-9B84-76AE6E4334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03C922-966E-4AF2-92E0-E3918607F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6CAA25-A9EA-4B25-AE7F-C46627F44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360D09-1AA3-4C80-A32F-82A3F8B0E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77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929CE6-FB94-4CB9-A8A6-91B55C021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D99520-ABA8-466B-8FE4-24C72B103F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E17C0E-EA84-4F1B-913E-ECD83E2B9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F73D6B-5B4D-44C4-8A1F-29B674C978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D75BAD-974E-4BF9-88F8-D0E0A9FD8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35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563C6-D6DD-4CAE-B5F9-05659BDEA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DAB458-06DB-472B-902D-E607DA4E0A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3BE28C-848B-41A6-A326-CC7B0F9194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EB1F5A-7EA6-4503-AEDD-302A3675E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B6B4E2-F35A-4518-B5E4-C2FF7202F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B80AB4-D27A-4F5D-AF78-B662AAC13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32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43750-8A81-42F7-9DDA-00333C8417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617CB2-5F25-4B7C-B82B-FFF43F781B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924825-0F1A-4713-9430-DA0AA42535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E439BF-0186-4212-8F65-F242FC2FB5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A304FD-C606-4968-B1EA-61C868F4E0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53579B1-FA7E-46A9-A9A5-AA32F0837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DA3DBDC-0899-4439-90F1-0ECF04D75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BA8884-8DBB-422B-8ADC-EB182F457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61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B856E2-5614-4739-9557-521431C24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4C8D3C-DF29-4F64-9186-9A4BC90DC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ECD7DE-1BAD-48A7-BA23-D504037A8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66B34A-0F19-4969-A591-DE9F7886F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03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3B402B-47D5-40DC-8E5B-0375B45B0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EE1C79-3AB0-4249-BF73-61D4A04BA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6B77B8-CB7F-4B14-A052-8DB7B2939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202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8C82ED-AD4B-4EF2-BE4F-BDCC1AD43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DBEC4-3264-4150-A72D-653E0DCCC0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3282C2-265A-4FF1-93FD-826690A7EE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A83DF2-E67D-485C-913D-7100A0520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CC5263-A3FA-47D0-811C-6B8BF9331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60E80D-B4F9-495D-9245-55A2B0038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71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699E20-F874-4EB7-BBE5-7B04CE9DAF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9A8F4B-8DA1-4E1A-A978-BC17FD065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86B766-92D0-4527-9517-E697F71494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B71579-F9BF-432C-96F6-8CA61390F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D2D435-13EF-42EE-9991-00A860312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A46CB3-A13F-48B5-9D7E-DFD169F7A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810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BB51C-F2B3-471B-93F2-0E699EB6B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FA570B-8AB2-4EAE-B255-9C18538637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593968-B07B-4238-A559-7BBBC836D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149583-A49A-4239-BC45-757702445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4D5E65-70CA-45FB-9F6A-9CA009BA2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52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08A061-AA53-4E80-8316-6EFF65E7C9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717728-8EF8-497E-923E-00D54DE8CF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45DF85-8134-475E-9716-F6E258B72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AA9863-5C8E-4878-A80D-4FA92B7C1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733532-D925-4F65-9BA1-99D683B37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210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CCEEA6C-708D-454F-B554-02959E087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96FFDB-AD42-4202-B609-A91A1625E1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F5300-3969-4F7E-A3C5-32290AD147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BB2939-5D76-477E-8F82-7B72EC5F43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57E0A5-4B53-4C1C-B25E-4A22320999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206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15541" y="609600"/>
            <a:ext cx="9036718" cy="3068022"/>
          </a:xfrm>
          <a:prstGeom prst="rect">
            <a:avLst/>
          </a:prstGeom>
          <a:solidFill>
            <a:schemeClr val="tx1"/>
          </a:solidFill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5400" b="1" i="0" u="none" strike="noStrike" kern="1200" cap="small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63500">
                  <a:schemeClr val="tx1">
                    <a:alpha val="40000"/>
                  </a:schemeClr>
                </a:glow>
              </a:effectLst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5400" b="1" i="0" u="none" strike="noStrike" kern="1200" cap="small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rPr>
              <a:t>WHEN HE REACHED DOWN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b="1" cap="small" dirty="0">
                <a:solidFill>
                  <a:schemeClr val="tx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35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ZA" sz="5400" b="1" cap="small" dirty="0">
              <a:solidFill>
                <a:srgbClr val="FFFF00"/>
              </a:solidFill>
              <a:effectLst>
                <a:glow rad="63500">
                  <a:schemeClr val="tx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3886200" y="3380721"/>
            <a:ext cx="1371600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46379"/>
            <a:ext cx="9144000" cy="5278221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Once my soul was astray 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From the heavenly way; 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was wretched and vile as could be; 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my Saviour above, 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Gave me peace, joy and love,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He reached down His hand 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me, for me.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79454E42-AC3C-4938-8F68-0AD2891BDCBC}"/>
              </a:ext>
            </a:extLst>
          </p:cNvPr>
          <p:cNvSpPr/>
          <p:nvPr/>
        </p:nvSpPr>
        <p:spPr>
          <a:xfrm>
            <a:off x="3963467" y="302305"/>
            <a:ext cx="1217066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66800"/>
            <a:ext cx="9144000" cy="44958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he reached down His hand for me,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He reached down His hand for me;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 was lost and undone, 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without God or His Son,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He reached down His hand 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me, for me.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C0874E07-54B4-47E1-B531-8F6A3939C566}"/>
              </a:ext>
            </a:extLst>
          </p:cNvPr>
          <p:cNvSpPr/>
          <p:nvPr/>
        </p:nvSpPr>
        <p:spPr>
          <a:xfrm>
            <a:off x="3762043" y="302305"/>
            <a:ext cx="1619915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B38A47D-EE56-4FFA-BE6E-602C5F902B1F}"/>
              </a:ext>
            </a:extLst>
          </p:cNvPr>
          <p:cNvSpPr/>
          <p:nvPr/>
        </p:nvSpPr>
        <p:spPr>
          <a:xfrm>
            <a:off x="3978411" y="31498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295400"/>
            <a:ext cx="9144000" cy="50292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was nearing despair, 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He came to me there, 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He showed me that I could be free; 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Then He lifted my feet, 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Gave me glory complete,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He reached down His hand 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me, for me.</a:t>
            </a:r>
          </a:p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A1355908-A221-4FF3-A4F6-5580323B66F7}"/>
              </a:ext>
            </a:extLst>
          </p:cNvPr>
          <p:cNvSpPr/>
          <p:nvPr/>
        </p:nvSpPr>
        <p:spPr>
          <a:xfrm>
            <a:off x="3963467" y="302305"/>
            <a:ext cx="1217066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66800"/>
            <a:ext cx="9144000" cy="44958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he reached down His hand for me,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He reached down His hand for me;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 was lost and undone, 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without God or His Son,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He reached down His hand 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me, for me.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C0874E07-54B4-47E1-B531-8F6A3939C566}"/>
              </a:ext>
            </a:extLst>
          </p:cNvPr>
          <p:cNvSpPr/>
          <p:nvPr/>
        </p:nvSpPr>
        <p:spPr>
          <a:xfrm>
            <a:off x="3762043" y="302305"/>
            <a:ext cx="1619915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B38A47D-EE56-4FFA-BE6E-602C5F902B1F}"/>
              </a:ext>
            </a:extLst>
          </p:cNvPr>
          <p:cNvSpPr/>
          <p:nvPr/>
        </p:nvSpPr>
        <p:spPr>
          <a:xfrm>
            <a:off x="3978411" y="31498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53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295400"/>
            <a:ext cx="9144000" cy="50292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my heart doth rejoice 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Since I made Him my choice, 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From the tempest to Him now I flee;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Now I lean on His arm, 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I'm secure from all harm,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Since He reached down His hand 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me, for me.</a:t>
            </a:r>
          </a:p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844A7B31-686A-4BA6-97C9-9F5561CB1AE9}"/>
              </a:ext>
            </a:extLst>
          </p:cNvPr>
          <p:cNvSpPr/>
          <p:nvPr/>
        </p:nvSpPr>
        <p:spPr>
          <a:xfrm>
            <a:off x="3963467" y="302305"/>
            <a:ext cx="1217066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66800"/>
            <a:ext cx="9144000" cy="44958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he reached down His hand for me,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He reached down His hand for me;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 was lost and undone, 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without God or His Son,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He reached down His hand 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me, for me.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C0874E07-54B4-47E1-B531-8F6A3939C566}"/>
              </a:ext>
            </a:extLst>
          </p:cNvPr>
          <p:cNvSpPr/>
          <p:nvPr/>
        </p:nvSpPr>
        <p:spPr>
          <a:xfrm>
            <a:off x="3762043" y="302305"/>
            <a:ext cx="1619915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B38A47D-EE56-4FFA-BE6E-602C5F902B1F}"/>
              </a:ext>
            </a:extLst>
          </p:cNvPr>
          <p:cNvSpPr/>
          <p:nvPr/>
        </p:nvSpPr>
        <p:spPr>
          <a:xfrm>
            <a:off x="3978411" y="31498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45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295400"/>
            <a:ext cx="9144000" cy="5181600"/>
          </a:xfrm>
          <a:solidFill>
            <a:schemeClr val="tx1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Since the Lord gave me peace, 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Heavenly joys never cease; 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Lord, I give all my life unto Thee; 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Guide my feet, hold my hand, 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Grant with Thee I may stand,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You reached down Your hand </a:t>
            </a:r>
          </a:p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me, for me.</a:t>
            </a:r>
          </a:p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789C701A-1B7D-479C-8741-1D82536E52D3}"/>
              </a:ext>
            </a:extLst>
          </p:cNvPr>
          <p:cNvSpPr/>
          <p:nvPr/>
        </p:nvSpPr>
        <p:spPr>
          <a:xfrm>
            <a:off x="3963467" y="302305"/>
            <a:ext cx="1217066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66800"/>
            <a:ext cx="9144000" cy="44958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he reached down His hand for me,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He reached down His hand for me;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 was lost and undone, 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without God or His Son,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He reached down His hand 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me, for me.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C0874E07-54B4-47E1-B531-8F6A3939C566}"/>
              </a:ext>
            </a:extLst>
          </p:cNvPr>
          <p:cNvSpPr/>
          <p:nvPr/>
        </p:nvSpPr>
        <p:spPr>
          <a:xfrm>
            <a:off x="3762043" y="302305"/>
            <a:ext cx="1619915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B38A47D-EE56-4FFA-BE6E-602C5F902B1F}"/>
              </a:ext>
            </a:extLst>
          </p:cNvPr>
          <p:cNvSpPr/>
          <p:nvPr/>
        </p:nvSpPr>
        <p:spPr>
          <a:xfrm>
            <a:off x="3978411" y="31498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5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C0FDD51F-79A4-47C1-9286-B45E9D39768D}"/>
              </a:ext>
            </a:extLst>
          </p:cNvPr>
          <p:cNvSpPr/>
          <p:nvPr/>
        </p:nvSpPr>
        <p:spPr>
          <a:xfrm>
            <a:off x="4236720" y="4953000"/>
            <a:ext cx="670560" cy="12595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3967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</TotalTime>
  <Words>376</Words>
  <Application>Microsoft Office PowerPoint</Application>
  <PresentationFormat>On-screen Show (4:3)</PresentationFormat>
  <Paragraphs>75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WHEN HE REACHED DOWN 35</dc:title>
  <dc:creator>Ukelo</dc:creator>
  <cp:lastModifiedBy>Ukelo Alimange</cp:lastModifiedBy>
  <cp:revision>26</cp:revision>
  <dcterms:created xsi:type="dcterms:W3CDTF">2006-08-16T00:00:00Z</dcterms:created>
  <dcterms:modified xsi:type="dcterms:W3CDTF">2021-08-12T21:50:46Z</dcterms:modified>
</cp:coreProperties>
</file>