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64" r:id="rId5"/>
    <p:sldId id="266" r:id="rId6"/>
    <p:sldId id="265" r:id="rId7"/>
    <p:sldId id="26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59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804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21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058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79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32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17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81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9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65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72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747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3756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64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1997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69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259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65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4A3D9D0-8DEB-4064-9F3D-7B7BC6B6D605}" type="datetimeFigureOut">
              <a:rPr lang="en-US" smtClean="0"/>
              <a:t>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8422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evel 4"/>
          <p:cNvSpPr/>
          <p:nvPr/>
        </p:nvSpPr>
        <p:spPr>
          <a:xfrm>
            <a:off x="4921545" y="3716929"/>
            <a:ext cx="1785031" cy="1143391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8000" b="1" dirty="0" smtClean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GB" sz="8000" b="1" dirty="0" smtClean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61071" y="1083213"/>
            <a:ext cx="10677378" cy="263371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I GET HOME</a:t>
            </a:r>
            <a:endParaRPr lang="en-ZA" sz="6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6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757</a:t>
            </a:r>
            <a:endParaRPr lang="en-ZA" sz="66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56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15155"/>
            <a:ext cx="12192000" cy="6172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 shall wear a golden crown,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When I get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Home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 shall lay my burdens down,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When I get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Home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Clad in robes of glory,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 shall sing the story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Of the Lord who bought me,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When I get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Home.</a:t>
            </a:r>
            <a:endParaRPr lang="en-US" sz="36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426614" y="528964"/>
            <a:ext cx="1338773" cy="566896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504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8120" y="13447"/>
            <a:ext cx="12192000" cy="6172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I get Home, when I get Home,</a:t>
            </a:r>
            <a:b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All sorrow will be over,</a:t>
            </a:r>
            <a:b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I get Home;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I get Home, when I get Home,</a:t>
            </a:r>
            <a:b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All sorrow will be over,</a:t>
            </a:r>
            <a:b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I get Home.</a:t>
            </a:r>
            <a:endParaRPr lang="en-US" sz="36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286043" y="528964"/>
            <a:ext cx="1619915" cy="566896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627762" y="627746"/>
            <a:ext cx="2359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 smtClean="0">
                <a:latin typeface="Cambria" panose="02040503050406030204" pitchFamily="18" charset="0"/>
              </a:rPr>
              <a:t> 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5572932" y="627746"/>
            <a:ext cx="1029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</a:rPr>
              <a:t>C</a:t>
            </a:r>
            <a:r>
              <a:rPr lang="en-ZA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HORUS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19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55493"/>
            <a:ext cx="12192000" cy="6172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All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the darkness will be past,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When I get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Home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 shall see the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Light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at last,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When I get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Home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Light from Heaven streaming,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O’er my pathway beaming,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Ever guides me onward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Till I get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Home.</a:t>
            </a:r>
            <a:endParaRPr lang="en-US" sz="36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426614" y="528964"/>
            <a:ext cx="1338773" cy="566896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059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8120" y="13447"/>
            <a:ext cx="12192000" cy="6172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I get Home, when I get Home,</a:t>
            </a:r>
            <a:b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All sorrow will be over,</a:t>
            </a:r>
            <a:b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I get Home;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I get Home, when I get Home,</a:t>
            </a:r>
            <a:b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All sorrow will be over,</a:t>
            </a:r>
            <a:b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I get Home.</a:t>
            </a:r>
            <a:endParaRPr lang="en-US" sz="36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286043" y="528964"/>
            <a:ext cx="1619915" cy="566896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627762" y="627746"/>
            <a:ext cx="2359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 smtClean="0">
                <a:latin typeface="Cambria" panose="02040503050406030204" pitchFamily="18" charset="0"/>
              </a:rPr>
              <a:t> 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5572932" y="627746"/>
            <a:ext cx="1029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</a:rPr>
              <a:t>C</a:t>
            </a:r>
            <a:r>
              <a:rPr lang="en-ZA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HORUS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57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95834"/>
            <a:ext cx="12192000" cy="6172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shall see my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Saviour’s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F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ace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When I get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Home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Sing again of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Saving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G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race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When I get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Home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 shall stand before Him;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Gladly I’ll adore Him;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Ever to be with Him,</a:t>
            </a:r>
            <a:b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When I get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Home.</a:t>
            </a:r>
            <a:endParaRPr lang="en-US" sz="36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426614" y="528964"/>
            <a:ext cx="1338773" cy="566896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US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9486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8120" y="13447"/>
            <a:ext cx="12192000" cy="6172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I get Home,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when 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I get Home,</a:t>
            </a:r>
            <a:b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All sorrow will be over,</a:t>
            </a:r>
            <a:b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I get Home;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I get Home,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when 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I get Home,</a:t>
            </a:r>
            <a:b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All sorrow will be over,</a:t>
            </a:r>
            <a:b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I get Home.</a:t>
            </a:r>
            <a:endParaRPr lang="en-US" sz="36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286043" y="528964"/>
            <a:ext cx="1619915" cy="566896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627762" y="627746"/>
            <a:ext cx="2359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 smtClean="0">
                <a:latin typeface="Cambria" panose="02040503050406030204" pitchFamily="18" charset="0"/>
              </a:rPr>
              <a:t> 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5572932" y="627746"/>
            <a:ext cx="1029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</a:rPr>
              <a:t>C</a:t>
            </a:r>
            <a:r>
              <a:rPr lang="en-ZA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HORUS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5705525" y="5148996"/>
            <a:ext cx="780951" cy="139483"/>
          </a:xfrm>
          <a:prstGeom prst="actionButtonEnd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05232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144</TotalTime>
  <Words>66</Words>
  <Application>Microsoft Office PowerPoint</Application>
  <PresentationFormat>Widescreen</PresentationFormat>
  <Paragraphs>22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Cambria</vt:lpstr>
      <vt:lpstr>Century Gothic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</dc:creator>
  <cp:lastModifiedBy>c</cp:lastModifiedBy>
  <cp:revision>24</cp:revision>
  <dcterms:created xsi:type="dcterms:W3CDTF">2019-06-12T05:15:51Z</dcterms:created>
  <dcterms:modified xsi:type="dcterms:W3CDTF">2020-01-21T06:00:28Z</dcterms:modified>
</cp:coreProperties>
</file>