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"/>
  </p:notesMasterIdLst>
  <p:sldIdLst>
    <p:sldId id="256" r:id="rId2"/>
    <p:sldId id="260" r:id="rId3"/>
    <p:sldId id="261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26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D60060-D4B4-49AA-BB82-6460F8205B1D}" type="datetimeFigureOut">
              <a:rPr lang="en-US" smtClean="0"/>
              <a:pPr/>
              <a:t>7/12/2018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4FF0DC-BCE9-44FA-B77D-F7A3BBBB7B1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64907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4FF0DC-BCE9-44FA-B77D-F7A3BBBB7B1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4FF0DC-BCE9-44FA-B77D-F7A3BBBB7B1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4FF0DC-BCE9-44FA-B77D-F7A3BBBB7B1D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02271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7/12/2018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7/12/2018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7/12/2018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7/12/2018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7/12/2018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447797"/>
            <a:ext cx="9144000" cy="259080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sz="67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</a:t>
            </a:r>
            <a:r>
              <a:rPr lang="en-US" sz="6700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US" sz="67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remember</a:t>
            </a:r>
            <a:r>
              <a:rPr lang="en-US" sz="1800" b="1" i="1" dirty="0"/>
              <a:t> </a:t>
            </a:r>
            <a:br>
              <a:rPr lang="en-ZA" dirty="0"/>
            </a:br>
            <a:r>
              <a:rPr lang="en-ZA" dirty="0"/>
              <a:t> </a:t>
            </a:r>
            <a:r>
              <a:rPr lang="en-ZA" sz="4800" b="1" dirty="0">
                <a:latin typeface="Cambria" panose="02040503050406030204" pitchFamily="18" charset="0"/>
                <a:ea typeface="Cambria" panose="02040503050406030204" pitchFamily="18" charset="0"/>
              </a:rPr>
              <a:t>264</a:t>
            </a:r>
            <a:br>
              <a:rPr lang="en-ZA" b="1" dirty="0"/>
            </a:br>
            <a:endParaRPr lang="en-ZA" dirty="0"/>
          </a:p>
        </p:txBody>
      </p:sp>
      <p:sp>
        <p:nvSpPr>
          <p:cNvPr id="3" name="Bevel 2"/>
          <p:cNvSpPr/>
          <p:nvPr/>
        </p:nvSpPr>
        <p:spPr>
          <a:xfrm>
            <a:off x="4091513" y="4216908"/>
            <a:ext cx="884775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6200" y="762000"/>
            <a:ext cx="9067800" cy="4876800"/>
          </a:xfrm>
          <a:solidFill>
            <a:schemeClr val="bg1"/>
          </a:soli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I remember what the Lord has done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never go back anymore</a:t>
            </a:r>
          </a:p>
          <a:p>
            <a:pPr algn="ctr">
              <a:buNone/>
            </a:pP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– no – no – no – no 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never go back anymore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9E17214-841F-4809-BDCB-02056F4D231E}"/>
              </a:ext>
            </a:extLst>
          </p:cNvPr>
          <p:cNvSpPr/>
          <p:nvPr/>
        </p:nvSpPr>
        <p:spPr>
          <a:xfrm>
            <a:off x="4047977" y="2743200"/>
            <a:ext cx="1048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US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5462BF1-1245-406B-B08E-7C1D87C0C649}"/>
              </a:ext>
            </a:extLst>
          </p:cNvPr>
          <p:cNvSpPr/>
          <p:nvPr/>
        </p:nvSpPr>
        <p:spPr>
          <a:xfrm>
            <a:off x="4038600" y="4507468"/>
            <a:ext cx="1048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US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</p:txBody>
      </p:sp>
      <p:sp>
        <p:nvSpPr>
          <p:cNvPr id="15" name="Rounded Rectangle 5">
            <a:extLst>
              <a:ext uri="{FF2B5EF4-FFF2-40B4-BE49-F238E27FC236}">
                <a16:creationId xmlns:a16="http://schemas.microsoft.com/office/drawing/2014/main" id="{6ED23312-1080-4E8E-B77F-2F0180B5E1CD}"/>
              </a:ext>
            </a:extLst>
          </p:cNvPr>
          <p:cNvSpPr/>
          <p:nvPr/>
        </p:nvSpPr>
        <p:spPr>
          <a:xfrm>
            <a:off x="3962400" y="762000"/>
            <a:ext cx="1066800" cy="457200"/>
          </a:xfrm>
          <a:prstGeom prst="roundRect">
            <a:avLst/>
          </a:prstGeom>
          <a:solidFill>
            <a:schemeClr val="bg1"/>
          </a:solidFill>
          <a:ln>
            <a:solidFill>
              <a:srgbClr val="FFFF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17" name="Down Arrow 4">
            <a:extLst>
              <a:ext uri="{FF2B5EF4-FFF2-40B4-BE49-F238E27FC236}">
                <a16:creationId xmlns:a16="http://schemas.microsoft.com/office/drawing/2014/main" id="{05EA7CE2-8E0D-493B-8145-2BC8D0BAC64B}"/>
              </a:ext>
            </a:extLst>
          </p:cNvPr>
          <p:cNvSpPr/>
          <p:nvPr/>
        </p:nvSpPr>
        <p:spPr>
          <a:xfrm>
            <a:off x="3307080" y="6019800"/>
            <a:ext cx="2682240" cy="370805"/>
          </a:xfrm>
          <a:prstGeom prst="downArrow">
            <a:avLst>
              <a:gd name="adj1" fmla="val 84072"/>
              <a:gd name="adj2" fmla="val 40679"/>
            </a:avLst>
          </a:prstGeom>
          <a:solidFill>
            <a:schemeClr val="bg1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umangikumbula</a:t>
            </a:r>
            <a:r>
              <a:rPr lang="fr-F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 </a:t>
            </a:r>
            <a:endParaRPr lang="en-ZA" sz="2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27488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6200" y="762000"/>
            <a:ext cx="9067800" cy="4876800"/>
          </a:xfrm>
          <a:solidFill>
            <a:schemeClr val="bg1"/>
          </a:soli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Umangikhumbula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kwenziwa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Yinkosi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Angisoze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ngabuyele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mumva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algn="ctr">
              <a:buNone/>
            </a:pP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Nca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–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nca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–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nca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–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nca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–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nca</a:t>
            </a: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Angisoze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ngabuyele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mumva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67200" y="5238351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C5338C4-A9A6-495E-868C-345FD3F8DC2F}"/>
              </a:ext>
            </a:extLst>
          </p:cNvPr>
          <p:cNvSpPr/>
          <p:nvPr/>
        </p:nvSpPr>
        <p:spPr>
          <a:xfrm>
            <a:off x="3962400" y="762000"/>
            <a:ext cx="1066800" cy="457200"/>
          </a:xfrm>
          <a:prstGeom prst="roundRect">
            <a:avLst/>
          </a:prstGeom>
          <a:solidFill>
            <a:schemeClr val="bg1"/>
          </a:solidFill>
          <a:ln>
            <a:solidFill>
              <a:srgbClr val="FFFF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88E88A-970F-4ED9-A901-EB9F02FC3789}"/>
              </a:ext>
            </a:extLst>
          </p:cNvPr>
          <p:cNvSpPr/>
          <p:nvPr/>
        </p:nvSpPr>
        <p:spPr>
          <a:xfrm>
            <a:off x="4047977" y="2743200"/>
            <a:ext cx="1048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US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33D1F1F-71BD-4E9D-97A4-9360395348D3}"/>
              </a:ext>
            </a:extLst>
          </p:cNvPr>
          <p:cNvSpPr/>
          <p:nvPr/>
        </p:nvSpPr>
        <p:spPr>
          <a:xfrm>
            <a:off x="4038600" y="4507468"/>
            <a:ext cx="1048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US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</p:txBody>
      </p:sp>
    </p:spTree>
    <p:extLst>
      <p:ext uri="{BB962C8B-B14F-4D97-AF65-F5344CB8AC3E}">
        <p14:creationId xmlns:p14="http://schemas.microsoft.com/office/powerpoint/2010/main" val="307942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92</TotalTime>
  <Words>72</Words>
  <Application>Microsoft Office PowerPoint</Application>
  <PresentationFormat>On-screen Show (4:3)</PresentationFormat>
  <Paragraphs>26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Calibri</vt:lpstr>
      <vt:lpstr>Cambria</vt:lpstr>
      <vt:lpstr>Century Schoolbook</vt:lpstr>
      <vt:lpstr>Times New Roman</vt:lpstr>
      <vt:lpstr>Wingdings</vt:lpstr>
      <vt:lpstr>Wingdings 2</vt:lpstr>
      <vt:lpstr>Oriel</vt:lpstr>
      <vt:lpstr>when i remember   264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UMANGIKHUMBULA     264</dc:title>
  <dc:creator>Ukelo</dc:creator>
  <cp:lastModifiedBy>Ualimange</cp:lastModifiedBy>
  <cp:revision>28</cp:revision>
  <dcterms:created xsi:type="dcterms:W3CDTF">2006-08-16T00:00:00Z</dcterms:created>
  <dcterms:modified xsi:type="dcterms:W3CDTF">2018-07-12T09:56:18Z</dcterms:modified>
</cp:coreProperties>
</file>