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sldIdLst>
    <p:sldId id="258" r:id="rId5"/>
    <p:sldId id="259" r:id="rId6"/>
    <p:sldId id="260" r:id="rId7"/>
    <p:sldId id="261" r:id="rId8"/>
    <p:sldId id="269" r:id="rId9"/>
    <p:sldId id="262" r:id="rId10"/>
    <p:sldId id="270" r:id="rId11"/>
    <p:sldId id="264" r:id="rId12"/>
    <p:sldId id="271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>
      <p:cViewPr varScale="1">
        <p:scale>
          <a:sx n="71" d="100"/>
          <a:sy n="71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34719-B6A9-4C75-99D9-B0827D76029D}" type="datetimeFigureOut">
              <a:rPr lang="en-US" smtClean="0"/>
              <a:pPr/>
              <a:t>1/17/2026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5FD41D-6014-4AD2-AD4F-DC34CD9C788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861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D41D-6014-4AD2-AD4F-DC34CD9C788A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95400" y="1524000"/>
            <a:ext cx="6553200" cy="3048000"/>
          </a:xfr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en-ZA" sz="4000" b="1" u="sng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4000" b="1" u="sng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WHEN I SEE THE BLOOD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123</a:t>
            </a:r>
          </a:p>
          <a:p>
            <a:pPr algn="ctr">
              <a:buNone/>
            </a:pPr>
            <a:r>
              <a:rPr lang="en-ZA" sz="4000" b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[+Solfa]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</a:t>
            </a:r>
            <a:endParaRPr lang="en-ZA" sz="40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24300" y="39883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3581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Christ our Redeemer died on the cross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Died for the sinner, paid all His due;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Sprinkle your soul with the blood of the Lamb,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I will pass, I will pass over you.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7338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pass, I will pass over you.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6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962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Chiefest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of sinners, Jesus will save;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All He has promised, that will He do;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Wash in the fountain opened for sin,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I will pass, I will pass over you.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7338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pass, I will pass over you.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6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657409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8100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Judgement is coming, all will be there,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Each one receiving justly his due;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Hide in the saving, sin-cleansing blood,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I will pass, I will pass over you.</a:t>
            </a: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7338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pass, I will pass over you.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6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657409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8862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Oh, great compassion!  O boundless love!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 loving kindness, faithful and true!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Find peace and shelter under the blood,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I will pass, I will pass over you.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</a:t>
            </a:r>
            <a:endParaRPr lang="en-ZA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7338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see the blood,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pass, I will pass over you.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81400" y="381000"/>
            <a:ext cx="1905000" cy="533400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6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715000"/>
            <a:ext cx="609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65657409"/>
      </p:ext>
    </p:extLst>
  </p:cSld>
  <p:clrMapOvr>
    <a:masterClrMapping/>
  </p:clrMapOvr>
  <p:transition spd="med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89DD5B-B34B-B6DE-E872-DF5123E97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95746"/>
      </p:ext>
    </p:extLst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031AA5C-D739-4F46-B7C0-16AC7E18A128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5d42dc32-f564-4da9-885c-07f0455fcf06"/>
    <ds:schemaRef ds:uri="http://purl.org/dc/terms/"/>
    <ds:schemaRef ds:uri="http://schemas.microsoft.com/office/2006/documentManagement/type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127C6C6-2C57-4605-869A-71214C8478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E445BB-C834-4BDD-9C53-6E59E4A376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60</TotalTime>
  <Words>290</Words>
  <Application>Microsoft Office PowerPoint</Application>
  <PresentationFormat>On-screen Show (4:3)</PresentationFormat>
  <Paragraphs>60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Cambria</vt:lpstr>
      <vt:lpstr>Tw Cen MT</vt:lpstr>
      <vt:lpstr>Wingdings</vt:lpstr>
      <vt:lpstr>Wingdings 2</vt:lpstr>
      <vt:lpstr>Median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DCT Choir</cp:lastModifiedBy>
  <cp:revision>18</cp:revision>
  <dcterms:created xsi:type="dcterms:W3CDTF">2006-08-16T00:00:00Z</dcterms:created>
  <dcterms:modified xsi:type="dcterms:W3CDTF">2026-01-17T08:25:00Z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