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11"/>
  </p:notesMasterIdLst>
  <p:sldIdLst>
    <p:sldId id="256" r:id="rId5"/>
    <p:sldId id="257" r:id="rId6"/>
    <p:sldId id="258" r:id="rId7"/>
    <p:sldId id="259" r:id="rId8"/>
    <p:sldId id="260" r:id="rId9"/>
    <p:sldId id="261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53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52C678-8F8D-48CE-8F34-865732F1A58A}" type="datetimeFigureOut">
              <a:rPr lang="en-US" smtClean="0"/>
              <a:pPr/>
              <a:t>1/30/2025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056423-3C5A-4E2C-A0B2-E2AC3942F076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56423-3C5A-4E2C-A0B2-E2AC3942F076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56423-3C5A-4E2C-A0B2-E2AC3942F076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56423-3C5A-4E2C-A0B2-E2AC3942F076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56423-3C5A-4E2C-A0B2-E2AC3942F076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56423-3C5A-4E2C-A0B2-E2AC3942F076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56423-3C5A-4E2C-A0B2-E2AC3942F076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625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033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2076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21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1881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5672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228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126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6664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974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742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53783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990600"/>
            <a:ext cx="9143999" cy="2819401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algn="ctr"/>
            <a:r>
              <a:rPr lang="en-ZA" sz="7200" b="1" dirty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>WHEN I SURVEY</a:t>
            </a:r>
            <a:br>
              <a:rPr lang="en-ZA" sz="7200" dirty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</a:br>
            <a:r>
              <a:rPr lang="en-ZA" sz="7200" b="1" dirty="0">
                <a:effectLst/>
                <a:latin typeface="Cambria" panose="02040503050406030204" pitchFamily="18" charset="0"/>
              </a:rPr>
              <a:t>426</a:t>
            </a:r>
            <a:r>
              <a:rPr lang="en-ZA" sz="7200" b="1" baseline="30000" dirty="0">
                <a:effectLst/>
                <a:latin typeface="Cambria" panose="02040503050406030204" pitchFamily="18" charset="0"/>
              </a:rPr>
              <a:t>-A-</a:t>
            </a:r>
            <a:r>
              <a:rPr lang="en-ZA" sz="7200" b="1" dirty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> </a:t>
            </a:r>
            <a:endParaRPr lang="en-ZA" sz="7200" dirty="0">
              <a:solidFill>
                <a:srgbClr val="FFFF00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657600" y="4038600"/>
            <a:ext cx="1092958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8000" b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497" y="1790700"/>
            <a:ext cx="9036718" cy="32766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When I survey the wondrous cross,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On which the Prince of glory died,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My richest gain I count but loss,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And pour contempt on all my pride.</a:t>
            </a:r>
          </a:p>
          <a:p>
            <a:pPr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4108060" y="843671"/>
            <a:ext cx="1004080" cy="446258"/>
          </a:xfrm>
          <a:prstGeom prst="round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1</a:t>
            </a:r>
            <a:endParaRPr lang="en-ZA" sz="28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" y="1638300"/>
            <a:ext cx="9144001" cy="35814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Forbid it, Lord, that I should boast,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Save in the death of Christ, my God,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All the vain things which charm me most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I sacrifice them to His blood.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108060" y="843671"/>
            <a:ext cx="1004080" cy="446258"/>
          </a:xfrm>
          <a:prstGeom prst="round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2</a:t>
            </a:r>
            <a:endParaRPr lang="en-ZA" sz="28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446" y="1752600"/>
            <a:ext cx="9077554" cy="36576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See from His head, His hands, His feet,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Sorrow and love flow mingled down,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Did </a:t>
            </a:r>
            <a:r>
              <a:rPr lang="en-ZA" sz="4000" b="1" dirty="0" err="1">
                <a:latin typeface="Cambria" panose="02040503050406030204" pitchFamily="18" charset="0"/>
              </a:rPr>
              <a:t>e’er</a:t>
            </a:r>
            <a:r>
              <a:rPr lang="en-ZA" sz="4000" b="1" dirty="0">
                <a:latin typeface="Cambria" panose="02040503050406030204" pitchFamily="18" charset="0"/>
              </a:rPr>
              <a:t> such love and sorrow meet,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Or thorns compose so rich a crown?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108060" y="843671"/>
            <a:ext cx="1004080" cy="446258"/>
          </a:xfrm>
          <a:prstGeom prst="round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3</a:t>
            </a:r>
            <a:endParaRPr lang="en-ZA" sz="28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28800"/>
            <a:ext cx="9144000" cy="31242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His dying crimson like a robe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Spreads o’er His body on the tree;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Then am I dead to all the world,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 And all the world is dead to me.</a:t>
            </a:r>
          </a:p>
          <a:p>
            <a:pPr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108060" y="843671"/>
            <a:ext cx="1004080" cy="446258"/>
          </a:xfrm>
          <a:prstGeom prst="round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4</a:t>
            </a:r>
            <a:endParaRPr lang="en-ZA" sz="28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3722"/>
            <a:ext cx="9143999" cy="35814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Were the whole realm of nature mine,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That were a present far too small,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Love so amazing, so divine,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Demands my soul, my life, my all.</a:t>
            </a:r>
          </a:p>
          <a:p>
            <a:pPr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191000" y="5334000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5" name="Rounded Rectangle 4"/>
          <p:cNvSpPr/>
          <p:nvPr/>
        </p:nvSpPr>
        <p:spPr>
          <a:xfrm>
            <a:off x="4108060" y="843671"/>
            <a:ext cx="1004080" cy="446258"/>
          </a:xfrm>
          <a:prstGeom prst="round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5</a:t>
            </a:r>
            <a:endParaRPr lang="en-ZA" sz="28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e9ed133af269910c54b2788924463cf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943afdd194c88977d61b4ce062b98c7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Props1.xml><?xml version="1.0" encoding="utf-8"?>
<ds:datastoreItem xmlns:ds="http://schemas.openxmlformats.org/officeDocument/2006/customXml" ds:itemID="{5800C400-70F6-4E0F-9B8B-B1DAAF21850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25B5273-87DC-489E-9074-8E27FF58EFF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3BD1F75-226E-4330-8FD4-0F5C55558ED6}">
  <ds:schemaRefs>
    <ds:schemaRef ds:uri="http://schemas.microsoft.com/office/2006/documentManagement/types"/>
    <ds:schemaRef ds:uri="http://schemas.microsoft.com/office/2006/metadata/properties"/>
    <ds:schemaRef ds:uri="http://www.w3.org/XML/1998/namespace"/>
    <ds:schemaRef ds:uri="5d42dc32-f564-4da9-885c-07f0455fcf06"/>
    <ds:schemaRef ds:uri="http://purl.org/dc/dcmitype/"/>
    <ds:schemaRef ds:uri="http://purl.org/dc/terms/"/>
    <ds:schemaRef ds:uri="http://purl.org/dc/elements/1.1/"/>
    <ds:schemaRef ds:uri="http://schemas.microsoft.com/office/infopath/2007/PartnerControl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51</TotalTime>
  <Words>183</Words>
  <Application>Microsoft Office PowerPoint</Application>
  <PresentationFormat>On-screen Show (4:3)</PresentationFormat>
  <Paragraphs>33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Cambria</vt:lpstr>
      <vt:lpstr>Office Theme</vt:lpstr>
      <vt:lpstr>WHEN I SURVEY 426-A-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WHEN I SURVEY  426-A- </dc:title>
  <dc:creator>Ukelo</dc:creator>
  <cp:lastModifiedBy>DCT Choir</cp:lastModifiedBy>
  <cp:revision>19</cp:revision>
  <dcterms:created xsi:type="dcterms:W3CDTF">2006-08-16T00:00:00Z</dcterms:created>
  <dcterms:modified xsi:type="dcterms:W3CDTF">2025-01-30T14:18:38Z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