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5" r:id="rId4"/>
    <p:sldId id="266" r:id="rId5"/>
    <p:sldId id="267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59782-7D15-4D98-97A1-74CB7D64F1EA}" type="datetimeFigureOut">
              <a:rPr lang="en-US" smtClean="0"/>
              <a:pPr/>
              <a:t>12/26/2018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7EC3C-1B94-47E7-AA65-418DB8EE45D3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0365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4227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16406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87EC3C-1B94-47E7-AA65-418DB8EE45D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0425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90601"/>
            <a:ext cx="9104909" cy="3127396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ZA" sz="4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4400" b="1" dirty="0" err="1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4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survey...alleluia</a:t>
            </a:r>
            <a:br>
              <a:rPr lang="en-ZA" sz="44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6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426</a:t>
            </a:r>
            <a:r>
              <a:rPr lang="en-ZA" sz="4400" b="1" baseline="30000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-b-</a:t>
            </a:r>
            <a:br>
              <a:rPr lang="en-ZA" sz="4400" b="1" baseline="30000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baseline="300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4400" b="1" baseline="30000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3276600"/>
            <a:ext cx="851656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113" y="1066801"/>
            <a:ext cx="8021574" cy="4495800"/>
          </a:xfrm>
          <a:solidFill>
            <a:schemeClr val="bg1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I survey the wondrous cross,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which the Prince of glory died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richest gain I count but loss,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pour contempt on all my pride.</a:t>
            </a:r>
          </a:p>
          <a:p>
            <a:pPr algn="ctr">
              <a:buNone/>
            </a:pPr>
            <a:r>
              <a:rPr lang="en-GB" sz="1600" b="1" dirty="0" smtClean="0">
                <a:solidFill>
                  <a:schemeClr val="tx1"/>
                </a:solidFill>
              </a:rPr>
              <a:t>                 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</a:rPr>
              <a:t>             Alleluia-Amen! Alleluia-Amen!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</a:rPr>
              <a:t>             Alleluia-Amen! Alleluia-Amen!</a:t>
            </a:r>
            <a:endParaRPr lang="en-ZA" sz="1600" b="1" i="1" dirty="0">
              <a:solidFill>
                <a:schemeClr val="tx1"/>
              </a:solidFill>
            </a:endParaRPr>
          </a:p>
        </p:txBody>
      </p:sp>
      <p:sp>
        <p:nvSpPr>
          <p:cNvPr id="7" name="Frame 6"/>
          <p:cNvSpPr/>
          <p:nvPr/>
        </p:nvSpPr>
        <p:spPr>
          <a:xfrm>
            <a:off x="3810000" y="3810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019800" y="4343400"/>
            <a:ext cx="152400" cy="609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90129" y="4556760"/>
            <a:ext cx="381000" cy="32004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16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latin typeface="+mj-lt"/>
                <a:ea typeface="+mj-ea"/>
                <a:cs typeface="+mj-cs"/>
              </a:rPr>
              <a:t>X2</a:t>
            </a:r>
            <a: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1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077200" cy="4495800"/>
          </a:xfrm>
          <a:solidFill>
            <a:schemeClr val="bg1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Forbid it, Lord, that I should boast,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Save in the death of Christ, my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the vain things which charm me most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sacrifice them to His blood.</a:t>
            </a:r>
          </a:p>
          <a:p>
            <a:pPr algn="ctr">
              <a:buNone/>
            </a:pPr>
            <a:r>
              <a:rPr lang="en-GB" sz="1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</a:t>
            </a:r>
            <a:endParaRPr lang="en-GB" sz="1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Alleluia-Amen! Alleluia-Amen!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Alleluia-Amen! Alleluia-Amen!</a:t>
            </a:r>
            <a:endParaRPr lang="en-ZA" sz="1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Frame 6"/>
          <p:cNvSpPr/>
          <p:nvPr/>
        </p:nvSpPr>
        <p:spPr>
          <a:xfrm>
            <a:off x="3810000" y="3810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037729" y="4914900"/>
            <a:ext cx="152400" cy="609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99094" y="5204460"/>
            <a:ext cx="381000" cy="32004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16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latin typeface="+mj-lt"/>
                <a:ea typeface="+mj-ea"/>
                <a:cs typeface="+mj-cs"/>
              </a:rPr>
              <a:t>X2</a:t>
            </a:r>
            <a: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1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9143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113" y="1066801"/>
            <a:ext cx="8021574" cy="4495800"/>
          </a:xfrm>
          <a:solidFill>
            <a:schemeClr val="bg1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 from His head, His hands, His feet,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Sorrow and love flow mingled down,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Did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e’er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such love and sorrow meet,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 thorns compose so rich a crown?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</a:t>
            </a:r>
            <a:endParaRPr lang="en-GB" sz="800" b="1" strike="sngStrike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Alleluia-Amen! Alleluia-Amen!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Alleluia-Amen! Alleluia-Amen!</a:t>
            </a:r>
            <a:endParaRPr lang="en-ZA" sz="1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Frame 6"/>
          <p:cNvSpPr/>
          <p:nvPr/>
        </p:nvSpPr>
        <p:spPr>
          <a:xfrm>
            <a:off x="3810000" y="3810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979458" y="4944036"/>
            <a:ext cx="152400" cy="609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31858" y="5197737"/>
            <a:ext cx="381000" cy="32004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16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latin typeface="+mj-lt"/>
                <a:ea typeface="+mj-ea"/>
                <a:cs typeface="+mj-cs"/>
              </a:rPr>
              <a:t>X2</a:t>
            </a:r>
            <a: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1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5682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219" y="1066801"/>
            <a:ext cx="8021574" cy="4495800"/>
          </a:xfrm>
          <a:solidFill>
            <a:schemeClr val="bg1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dying crimson like a robe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Spreads o’er His body on the tree;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am I dead to all the world,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all the world is dead to me.</a:t>
            </a:r>
          </a:p>
          <a:p>
            <a:pPr algn="ctr">
              <a:buNone/>
            </a:pPr>
            <a:r>
              <a:rPr lang="en-GB" sz="1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</a:t>
            </a:r>
            <a:endParaRPr lang="en-GB" sz="800" b="1" strike="sngStrike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Alleluia-Amen! Alleluia-Amen!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Alleluia-Amen! Alleluia-Amen!</a:t>
            </a:r>
            <a:endParaRPr lang="en-ZA" sz="1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Frame 6"/>
          <p:cNvSpPr/>
          <p:nvPr/>
        </p:nvSpPr>
        <p:spPr>
          <a:xfrm>
            <a:off x="3810000" y="3810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6055658" y="4343400"/>
            <a:ext cx="152400" cy="609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252881" y="4585447"/>
            <a:ext cx="381000" cy="320040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16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latin typeface="+mj-lt"/>
                <a:ea typeface="+mj-ea"/>
                <a:cs typeface="+mj-cs"/>
              </a:rPr>
              <a:t>X2</a:t>
            </a:r>
            <a: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1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2306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219" y="1066801"/>
            <a:ext cx="8021574" cy="4495800"/>
          </a:xfrm>
          <a:solidFill>
            <a:schemeClr val="bg1"/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Were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whole realm of nature mine,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were a present far too small,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 so amazing, so divine,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Demands my soul, my life, my all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</a:t>
            </a:r>
            <a:endParaRPr lang="en-GB" sz="800" b="1" strike="sngStrike" dirty="0" smtClean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Alleluia-Amen! Alleluia-Amen!</a:t>
            </a:r>
          </a:p>
          <a:p>
            <a:pPr algn="ctr">
              <a:buNone/>
            </a:pP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</a:t>
            </a:r>
            <a:r>
              <a:rPr lang="en-GB" sz="1600" b="1" i="1" dirty="0" smtClean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Alleluia-Amen! Alleluia-Amen!</a:t>
            </a:r>
            <a:endParaRPr lang="en-ZA" sz="16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Frame 6"/>
          <p:cNvSpPr/>
          <p:nvPr/>
        </p:nvSpPr>
        <p:spPr>
          <a:xfrm>
            <a:off x="3810000" y="381000"/>
            <a:ext cx="457200" cy="457200"/>
          </a:xfrm>
          <a:prstGeom prst="fra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943600" y="4454114"/>
            <a:ext cx="152400" cy="6096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172200" y="4695713"/>
            <a:ext cx="381000" cy="257287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6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16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latin typeface="+mj-lt"/>
                <a:ea typeface="+mj-ea"/>
                <a:cs typeface="+mj-cs"/>
              </a:rPr>
              <a:t>X2</a:t>
            </a:r>
            <a: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ZA" sz="1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ZA" sz="1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Action Button: End 8">
            <a:hlinkClick r:id="" action="ppaction://hlinkshowjump?jump=lastslide" highlightClick="1"/>
          </p:cNvPr>
          <p:cNvSpPr/>
          <p:nvPr/>
        </p:nvSpPr>
        <p:spPr>
          <a:xfrm>
            <a:off x="3845859" y="5271025"/>
            <a:ext cx="533400" cy="125950"/>
          </a:xfrm>
          <a:prstGeom prst="actionButtonEnd">
            <a:avLst/>
          </a:prstGeom>
          <a:solidFill>
            <a:srgbClr val="FF0000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4927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122</TotalTime>
  <Words>242</Words>
  <Application>Microsoft Office PowerPoint</Application>
  <PresentationFormat>On-screen Show (4:3)</PresentationFormat>
  <Paragraphs>57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Trebuchet MS</vt:lpstr>
      <vt:lpstr>Wingdings</vt:lpstr>
      <vt:lpstr>Wingdings 2</vt:lpstr>
      <vt:lpstr>Opulent</vt:lpstr>
      <vt:lpstr>when i survey...alleluia  426-b-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WHEN I SURVEY  426-B-</dc:title>
  <dc:creator>Ukelo</dc:creator>
  <cp:lastModifiedBy>Ukelo Alimange</cp:lastModifiedBy>
  <cp:revision>27</cp:revision>
  <dcterms:created xsi:type="dcterms:W3CDTF">2006-08-16T00:00:00Z</dcterms:created>
  <dcterms:modified xsi:type="dcterms:W3CDTF">2018-12-26T04:35:56Z</dcterms:modified>
</cp:coreProperties>
</file>