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6" r:id="rId2"/>
    <p:sldId id="265" r:id="rId3"/>
    <p:sldId id="266" r:id="rId4"/>
    <p:sldId id="267" r:id="rId5"/>
    <p:sldId id="268" r:id="rId6"/>
    <p:sldId id="269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259782-7D15-4D98-97A1-74CB7D64F1EA}" type="datetimeFigureOut">
              <a:rPr lang="en-US" smtClean="0"/>
              <a:pPr/>
              <a:t>1/8/2022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87EC3C-1B94-47E7-AA65-418DB8EE45D3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589835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87EC3C-1B94-47E7-AA65-418DB8EE45D3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1/8/2022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1/8/2022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1/8/2022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za/imgres?q=Golgotha&amp;hl=en&amp;sa=X&amp;rlz=1T4ADFA_enZA460ZA466&amp;sout=0&amp;biw=1360&amp;bih=641&amp;tbm=isch&amp;tbnid=oC416qNYXghplM:&amp;imgrefurl=http://v-k-s.deviantart.com/art/Golgotha-48585119&amp;docid=H4JfqxSO8_2mWM&amp;imgurl=http://www.deviantart.com/download/48585119/Golgotha_by_v_k_s.jpg&amp;w=1024&amp;h=768&amp;ei=QJuST4OODMKGhQevsfGqBA&amp;zoom=1&amp;iact=rc&amp;dur=527&amp;sig=115245799524050615499&amp;page=4&amp;tbnh=135&amp;tbnw=203&amp;start=72&amp;ndsp=25&amp;ved=1t:429,r:0,s:72,i:294&amp;tx=101&amp;ty=65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t1.gstatic.com/images?q=tbn:ANd9GcTGBRBd22cMdmVr2Rf9XYQQiTajDUWDYeNVbPOa29RXEsyipzOd8g">
            <a:hlinkClick r:id="rId3"/>
          </p:cNvPr>
          <p:cNvPicPr/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50000" contras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325" t="19422" r="23309" b="-3250"/>
          <a:stretch/>
        </p:blipFill>
        <p:spPr bwMode="auto">
          <a:xfrm>
            <a:off x="0" y="0"/>
            <a:ext cx="9175123" cy="718426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Bevel 3"/>
          <p:cNvSpPr/>
          <p:nvPr/>
        </p:nvSpPr>
        <p:spPr>
          <a:xfrm>
            <a:off x="3852823" y="3995155"/>
            <a:ext cx="1133554" cy="1034045"/>
          </a:xfrm>
          <a:prstGeom prst="bevel">
            <a:avLst/>
          </a:prstGeom>
          <a:blipFill>
            <a:blip r:embed="rId6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A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0" y="685800"/>
            <a:ext cx="9144000" cy="3276600"/>
          </a:xfrm>
        </p:spPr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ZA" sz="6000" cap="none" dirty="0">
                <a:ln w="11430"/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parajita" panose="020B0604020202020204" pitchFamily="34" charset="0"/>
              </a:rPr>
              <a:t>When I Survey the Cross</a:t>
            </a:r>
            <a:br>
              <a:rPr lang="en-ZA" sz="4400" cap="none" dirty="0">
                <a:ln w="11430"/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</a:br>
            <a:br>
              <a:rPr lang="en-ZA" sz="1050" cap="none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</a:br>
            <a:r>
              <a:rPr lang="en-ZA" sz="5400" cap="none" dirty="0">
                <a:ln w="11430"/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(</a:t>
            </a:r>
            <a:r>
              <a:rPr lang="en-ZA" sz="5400" cap="none" dirty="0" err="1">
                <a:ln w="11430"/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Nxangibona</a:t>
            </a:r>
            <a:r>
              <a:rPr lang="en-ZA" sz="5400" cap="none" dirty="0">
                <a:ln w="11430"/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)</a:t>
            </a:r>
            <a:br>
              <a:rPr lang="en-ZA" sz="2000" cap="none" dirty="0">
                <a:ln w="11430"/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2000" cap="none" dirty="0">
                <a:ln w="11430"/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cap="none" dirty="0">
                <a:ln w="11430"/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426</a:t>
            </a:r>
            <a:r>
              <a:rPr lang="en-ZA" sz="4400" cap="none" baseline="30000" dirty="0">
                <a:ln w="11430"/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-D-</a:t>
            </a:r>
            <a:br>
              <a:rPr lang="en-ZA" sz="2800" cap="none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</a:br>
            <a:endParaRPr lang="en-ZA" sz="2800" cap="none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76200" y="1478280"/>
            <a:ext cx="8465127" cy="484632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When I survey the wondrous cross</a:t>
            </a:r>
          </a:p>
          <a:p>
            <a:pPr algn="ctr">
              <a:buNone/>
            </a:pP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On which the Prince of glory died</a:t>
            </a:r>
          </a:p>
          <a:p>
            <a:pPr algn="ctr">
              <a:buNone/>
            </a:pP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My richest gain </a:t>
            </a:r>
          </a:p>
          <a:p>
            <a:pPr algn="ctr">
              <a:buNone/>
            </a:pPr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I count but loss</a:t>
            </a:r>
          </a:p>
          <a:p>
            <a:pPr algn="ctr">
              <a:buNone/>
            </a:pPr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And pour contempt </a:t>
            </a:r>
          </a:p>
          <a:p>
            <a:pPr algn="ctr">
              <a:buNone/>
            </a:pPr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On all my pride</a:t>
            </a:r>
            <a:endParaRPr lang="en-ZA" sz="36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        </a:t>
            </a:r>
          </a:p>
        </p:txBody>
      </p:sp>
      <p:sp>
        <p:nvSpPr>
          <p:cNvPr id="4" name="Frame 3"/>
          <p:cNvSpPr/>
          <p:nvPr/>
        </p:nvSpPr>
        <p:spPr>
          <a:xfrm>
            <a:off x="3962400" y="762000"/>
            <a:ext cx="457200" cy="457200"/>
          </a:xfrm>
          <a:prstGeom prst="fram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9" name="Right Brace 8"/>
          <p:cNvSpPr/>
          <p:nvPr/>
        </p:nvSpPr>
        <p:spPr>
          <a:xfrm>
            <a:off x="6248400" y="3429000"/>
            <a:ext cx="533400" cy="2362200"/>
          </a:xfrm>
          <a:prstGeom prst="rightBrace">
            <a:avLst>
              <a:gd name="adj1" fmla="val 39803"/>
              <a:gd name="adj2" fmla="val 50000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6934200" y="4076700"/>
            <a:ext cx="720435" cy="1066800"/>
          </a:xfrm>
          <a:prstGeom prst="rect">
            <a:avLst/>
          </a:prstGeom>
        </p:spPr>
        <p:txBody>
          <a:bodyPr vert="horz" lIns="45720" tIns="0" rIns="45720" bIns="0" anchor="b" anchorCtr="0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ZA" sz="2400" b="1" dirty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X2</a:t>
            </a:r>
            <a:br>
              <a:rPr kumimoji="0" lang="en-ZA" sz="2400" b="1" i="0" u="none" strike="noStrike" kern="1200" normalizeH="0" baseline="0" noProof="0" dirty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en-ZA" sz="2400" b="1" i="0" u="none" strike="noStrike" kern="1200" normalizeH="0" baseline="0" noProof="0" dirty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680159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402080"/>
            <a:ext cx="7696200" cy="484632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Forbid it, Lord, that I should boast</a:t>
            </a:r>
          </a:p>
          <a:p>
            <a:pPr algn="ctr">
              <a:buNone/>
            </a:pP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Save in the death of Christ, my God</a:t>
            </a:r>
          </a:p>
          <a:p>
            <a:pPr algn="ctr">
              <a:buNone/>
            </a:pP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All the vain things </a:t>
            </a:r>
          </a:p>
          <a:p>
            <a:pPr algn="ctr">
              <a:buNone/>
            </a:pPr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Which charm me most</a:t>
            </a:r>
          </a:p>
          <a:p>
            <a:pPr algn="ctr">
              <a:buNone/>
            </a:pPr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I sacrifice </a:t>
            </a:r>
          </a:p>
          <a:p>
            <a:pPr algn="ctr">
              <a:buNone/>
            </a:pPr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Them to His blood</a:t>
            </a:r>
          </a:p>
          <a:p>
            <a:pPr algn="ctr">
              <a:buNone/>
            </a:pPr>
            <a:r>
              <a:rPr lang="en-GB" sz="36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        </a:t>
            </a:r>
          </a:p>
        </p:txBody>
      </p:sp>
      <p:sp>
        <p:nvSpPr>
          <p:cNvPr id="10" name="Frame 9"/>
          <p:cNvSpPr/>
          <p:nvPr/>
        </p:nvSpPr>
        <p:spPr>
          <a:xfrm>
            <a:off x="3962400" y="762000"/>
            <a:ext cx="457200" cy="457200"/>
          </a:xfrm>
          <a:prstGeom prst="fram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7162800" y="4076700"/>
            <a:ext cx="720435" cy="1066800"/>
          </a:xfrm>
          <a:prstGeom prst="rect">
            <a:avLst/>
          </a:prstGeom>
        </p:spPr>
        <p:txBody>
          <a:bodyPr vert="horz" lIns="45720" tIns="0" rIns="45720" bIns="0" anchor="b" anchorCtr="0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ZA" sz="2400" b="1" dirty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X2</a:t>
            </a:r>
            <a:br>
              <a:rPr kumimoji="0" lang="en-ZA" sz="2400" b="1" i="0" u="none" strike="noStrike" kern="1200" normalizeH="0" baseline="0" noProof="0" dirty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en-ZA" sz="2400" b="1" i="0" u="none" strike="noStrike" kern="1200" normalizeH="0" baseline="0" noProof="0" dirty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Right Brace 5">
            <a:extLst>
              <a:ext uri="{FF2B5EF4-FFF2-40B4-BE49-F238E27FC236}">
                <a16:creationId xmlns:a16="http://schemas.microsoft.com/office/drawing/2014/main" id="{D624C5B4-4BEC-4921-ABAC-8B782B9CD88E}"/>
              </a:ext>
            </a:extLst>
          </p:cNvPr>
          <p:cNvSpPr/>
          <p:nvPr/>
        </p:nvSpPr>
        <p:spPr>
          <a:xfrm>
            <a:off x="6477000" y="3429000"/>
            <a:ext cx="533400" cy="2362200"/>
          </a:xfrm>
          <a:prstGeom prst="rightBrace">
            <a:avLst>
              <a:gd name="adj1" fmla="val 39803"/>
              <a:gd name="adj2" fmla="val 50000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22946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28600" y="1524000"/>
            <a:ext cx="8686800" cy="484632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See from His head, His hands, His feet</a:t>
            </a:r>
          </a:p>
          <a:p>
            <a:pPr algn="ctr">
              <a:buNone/>
            </a:pP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Sorrow and love flow mingled down</a:t>
            </a:r>
          </a:p>
          <a:p>
            <a:pPr algn="ctr">
              <a:buNone/>
            </a:pP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Did </a:t>
            </a:r>
            <a:r>
              <a:rPr lang="en-ZA" sz="3600" b="1" i="1" dirty="0" err="1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e’er</a:t>
            </a:r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such love </a:t>
            </a:r>
          </a:p>
          <a:p>
            <a:pPr algn="ctr">
              <a:buNone/>
            </a:pPr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And sorrow meet</a:t>
            </a:r>
          </a:p>
          <a:p>
            <a:pPr algn="ctr">
              <a:buNone/>
            </a:pPr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Or thorns compose </a:t>
            </a:r>
          </a:p>
          <a:p>
            <a:pPr algn="ctr">
              <a:buNone/>
            </a:pPr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So rich a crown? </a:t>
            </a:r>
          </a:p>
          <a:p>
            <a:pPr algn="ctr">
              <a:buNone/>
            </a:pPr>
            <a:r>
              <a:rPr lang="en-GB" sz="36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       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7010400" y="4191000"/>
            <a:ext cx="720435" cy="1066800"/>
          </a:xfrm>
          <a:prstGeom prst="rect">
            <a:avLst/>
          </a:prstGeom>
        </p:spPr>
        <p:txBody>
          <a:bodyPr vert="horz" lIns="45720" tIns="0" rIns="45720" bIns="0" anchor="b" anchorCtr="0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ZA" sz="2400" b="1" dirty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X2</a:t>
            </a:r>
            <a:br>
              <a:rPr kumimoji="0" lang="en-ZA" sz="2400" b="1" i="0" u="none" strike="noStrike" kern="1200" normalizeH="0" baseline="0" noProof="0" dirty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en-ZA" sz="2400" b="1" i="0" u="none" strike="noStrike" kern="1200" normalizeH="0" baseline="0" noProof="0" dirty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Frame 12"/>
          <p:cNvSpPr/>
          <p:nvPr/>
        </p:nvSpPr>
        <p:spPr>
          <a:xfrm>
            <a:off x="3962400" y="762000"/>
            <a:ext cx="457200" cy="457200"/>
          </a:xfrm>
          <a:prstGeom prst="fram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ight Brace 5">
            <a:extLst>
              <a:ext uri="{FF2B5EF4-FFF2-40B4-BE49-F238E27FC236}">
                <a16:creationId xmlns:a16="http://schemas.microsoft.com/office/drawing/2014/main" id="{8B4132E7-055A-4859-97C6-42B1817A2EAB}"/>
              </a:ext>
            </a:extLst>
          </p:cNvPr>
          <p:cNvSpPr/>
          <p:nvPr/>
        </p:nvSpPr>
        <p:spPr>
          <a:xfrm>
            <a:off x="6324600" y="3505200"/>
            <a:ext cx="533400" cy="2362200"/>
          </a:xfrm>
          <a:prstGeom prst="rightBrace">
            <a:avLst>
              <a:gd name="adj1" fmla="val 39803"/>
              <a:gd name="adj2" fmla="val 50000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22946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447800"/>
            <a:ext cx="7315200" cy="484632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His dying crim-son like a robe</a:t>
            </a:r>
          </a:p>
          <a:p>
            <a:pPr algn="ctr">
              <a:buNone/>
            </a:pP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Spreads o’er His </a:t>
            </a:r>
            <a:r>
              <a:rPr lang="en-ZA" sz="3600" b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bo-dy</a:t>
            </a: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on the tree</a:t>
            </a:r>
          </a:p>
          <a:p>
            <a:pPr algn="ctr">
              <a:buNone/>
            </a:pP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Then am I dead </a:t>
            </a:r>
          </a:p>
          <a:p>
            <a:pPr algn="ctr">
              <a:buNone/>
            </a:pPr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To all the world</a:t>
            </a:r>
          </a:p>
          <a:p>
            <a:pPr algn="ctr">
              <a:buNone/>
            </a:pPr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And all the world </a:t>
            </a:r>
          </a:p>
          <a:p>
            <a:pPr algn="ctr">
              <a:buNone/>
            </a:pPr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Is dead to me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7032174" y="4105728"/>
            <a:ext cx="720435" cy="1066800"/>
          </a:xfrm>
          <a:prstGeom prst="rect">
            <a:avLst/>
          </a:prstGeom>
        </p:spPr>
        <p:txBody>
          <a:bodyPr vert="horz" lIns="45720" tIns="0" rIns="45720" bIns="0" anchor="b" anchorCtr="0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ZA" sz="2400" b="1" dirty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X2</a:t>
            </a:r>
            <a:br>
              <a:rPr kumimoji="0" lang="en-ZA" sz="2400" b="1" i="0" u="none" strike="noStrike" kern="1200" normalizeH="0" baseline="0" noProof="0" dirty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en-ZA" sz="2400" b="1" i="0" u="none" strike="noStrike" kern="1200" normalizeH="0" baseline="0" noProof="0" dirty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Frame 12"/>
          <p:cNvSpPr/>
          <p:nvPr/>
        </p:nvSpPr>
        <p:spPr>
          <a:xfrm>
            <a:off x="3962400" y="762000"/>
            <a:ext cx="457200" cy="457200"/>
          </a:xfrm>
          <a:prstGeom prst="fram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ight Brace 5">
            <a:extLst>
              <a:ext uri="{FF2B5EF4-FFF2-40B4-BE49-F238E27FC236}">
                <a16:creationId xmlns:a16="http://schemas.microsoft.com/office/drawing/2014/main" id="{1B48149C-7E5F-45F3-9510-9C0F6906058F}"/>
              </a:ext>
            </a:extLst>
          </p:cNvPr>
          <p:cNvSpPr/>
          <p:nvPr/>
        </p:nvSpPr>
        <p:spPr>
          <a:xfrm>
            <a:off x="6248400" y="3447144"/>
            <a:ext cx="533400" cy="2362200"/>
          </a:xfrm>
          <a:prstGeom prst="rightBrace">
            <a:avLst>
              <a:gd name="adj1" fmla="val 39803"/>
              <a:gd name="adj2" fmla="val 50000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22946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02080"/>
            <a:ext cx="8153400" cy="484632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Were the whole realm of nature mine</a:t>
            </a:r>
          </a:p>
          <a:p>
            <a:pPr algn="ctr">
              <a:buNone/>
            </a:pPr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That were a pre-sent far too small</a:t>
            </a:r>
          </a:p>
          <a:p>
            <a:pPr algn="ctr">
              <a:buNone/>
            </a:pP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Love so </a:t>
            </a:r>
            <a:r>
              <a:rPr lang="en-ZA" sz="3600" b="1" i="1" dirty="0" err="1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ama</a:t>
            </a:r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-</a:t>
            </a:r>
          </a:p>
          <a:p>
            <a:pPr algn="ctr">
              <a:buNone/>
            </a:pPr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zing, so divine,</a:t>
            </a:r>
          </a:p>
          <a:p>
            <a:pPr algn="ctr">
              <a:buNone/>
            </a:pPr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Demands my soul, </a:t>
            </a:r>
          </a:p>
          <a:p>
            <a:pPr algn="ctr">
              <a:buNone/>
            </a:pPr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My life, my all.</a:t>
            </a:r>
          </a:p>
        </p:txBody>
      </p:sp>
      <p:sp>
        <p:nvSpPr>
          <p:cNvPr id="8" name="Action Button: End 7">
            <a:hlinkClick r:id="" action="ppaction://hlinkshowjump?jump=lastslide" highlightClick="1"/>
          </p:cNvPr>
          <p:cNvSpPr/>
          <p:nvPr/>
        </p:nvSpPr>
        <p:spPr>
          <a:xfrm>
            <a:off x="3657600" y="6096000"/>
            <a:ext cx="990600" cy="152400"/>
          </a:xfrm>
          <a:prstGeom prst="actionButtonEnd">
            <a:avLst/>
          </a:prstGeom>
          <a:solidFill>
            <a:srgbClr val="FF0000"/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6858000" y="4076700"/>
            <a:ext cx="720435" cy="1066800"/>
          </a:xfrm>
          <a:prstGeom prst="rect">
            <a:avLst/>
          </a:prstGeom>
        </p:spPr>
        <p:txBody>
          <a:bodyPr vert="horz" lIns="45720" tIns="0" rIns="45720" bIns="0" anchor="b" anchorCtr="0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ZA" sz="2400" b="1" dirty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X2</a:t>
            </a:r>
            <a:br>
              <a:rPr kumimoji="0" lang="en-ZA" sz="2400" b="1" i="0" u="none" strike="noStrike" kern="1200" normalizeH="0" baseline="0" noProof="0" dirty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en-ZA" sz="2400" b="1" i="0" u="none" strike="noStrike" kern="1200" normalizeH="0" baseline="0" noProof="0" dirty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Frame 14"/>
          <p:cNvSpPr/>
          <p:nvPr/>
        </p:nvSpPr>
        <p:spPr>
          <a:xfrm>
            <a:off x="3810000" y="762000"/>
            <a:ext cx="457200" cy="457200"/>
          </a:xfrm>
          <a:prstGeom prst="fram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5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7" name="Right Brace 6">
            <a:extLst>
              <a:ext uri="{FF2B5EF4-FFF2-40B4-BE49-F238E27FC236}">
                <a16:creationId xmlns:a16="http://schemas.microsoft.com/office/drawing/2014/main" id="{8557C314-39DE-4C0E-959E-AD231AD811AC}"/>
              </a:ext>
            </a:extLst>
          </p:cNvPr>
          <p:cNvSpPr/>
          <p:nvPr/>
        </p:nvSpPr>
        <p:spPr>
          <a:xfrm>
            <a:off x="6179460" y="3429000"/>
            <a:ext cx="533400" cy="2362200"/>
          </a:xfrm>
          <a:prstGeom prst="rightBrace">
            <a:avLst>
              <a:gd name="adj1" fmla="val 39803"/>
              <a:gd name="adj2" fmla="val 50000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22946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223</TotalTime>
  <Words>185</Words>
  <Application>Microsoft Office PowerPoint</Application>
  <PresentationFormat>On-screen Show (4:3)</PresentationFormat>
  <Paragraphs>51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Aparajita</vt:lpstr>
      <vt:lpstr>Calibri</vt:lpstr>
      <vt:lpstr>Cambria</vt:lpstr>
      <vt:lpstr>Trebuchet MS</vt:lpstr>
      <vt:lpstr>Wingdings</vt:lpstr>
      <vt:lpstr>Wingdings 2</vt:lpstr>
      <vt:lpstr>Opulent</vt:lpstr>
      <vt:lpstr>When I Survey the Cross  (Nxangibona)  426-D-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WHEN I SURVEY  426-B-</dc:title>
  <dc:creator>Ukelo</dc:creator>
  <cp:lastModifiedBy>Ukelo Alimange</cp:lastModifiedBy>
  <cp:revision>46</cp:revision>
  <dcterms:created xsi:type="dcterms:W3CDTF">2006-08-16T00:00:00Z</dcterms:created>
  <dcterms:modified xsi:type="dcterms:W3CDTF">2022-01-07T22:27:30Z</dcterms:modified>
</cp:coreProperties>
</file>