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68" r:id="rId4"/>
    <p:sldId id="269" r:id="rId5"/>
    <p:sldId id="273" r:id="rId6"/>
    <p:sldId id="270" r:id="rId7"/>
    <p:sldId id="274" r:id="rId8"/>
    <p:sldId id="271" r:id="rId9"/>
    <p:sldId id="275" r:id="rId10"/>
    <p:sldId id="272" r:id="rId11"/>
    <p:sldId id="27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084" autoAdjust="0"/>
  </p:normalViewPr>
  <p:slideViewPr>
    <p:cSldViewPr>
      <p:cViewPr varScale="1">
        <p:scale>
          <a:sx n="59" d="100"/>
          <a:sy n="59" d="100"/>
        </p:scale>
        <p:origin x="169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67C4D7-FFE3-479A-808C-BFD9EB1ACD47}" type="datetimeFigureOut">
              <a:rPr lang="en-US" smtClean="0"/>
              <a:pPr/>
              <a:t>6/8/2024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7B377-54BA-4AF8-A7BF-43AFFEEF29F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0074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11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3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83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7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64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7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23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17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74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17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63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66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121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47800"/>
            <a:ext cx="8077200" cy="40386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GB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CHANNELS ONLY</a:t>
            </a:r>
            <a:br>
              <a:rPr lang="en-GB" sz="6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GB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383</a:t>
            </a:r>
            <a:br>
              <a:rPr lang="en-GB" sz="48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886200" y="4064508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458200" cy="40386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How I praise Thee , Precious Saviour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 Thy Love laid hold of me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Thou hast saved and  cleansed 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filled  me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 I might Thy channel be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1190007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458200" cy="34290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Channel only,  blessed Master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But with all Thy wondrous Power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Flowing through us, Thou canst use us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Every day and every hour.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762043" y="1190007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66736" y="1219200"/>
            <a:ext cx="110318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</p:spTree>
    <p:extLst>
      <p:ext uri="{BB962C8B-B14F-4D97-AF65-F5344CB8AC3E}">
        <p14:creationId xmlns:p14="http://schemas.microsoft.com/office/powerpoint/2010/main" val="106455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458200" cy="40386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Just a channel full of blessing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To the thirsty hearts around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To tell out Thy full Salvation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Thy loving message sound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1190007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5852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458200" cy="34290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Channel only,  blessed Master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But with all Thy wondrous Power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Flowing through us, Thou canst use us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Every day and every hour.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762043" y="1190007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66736" y="1219200"/>
            <a:ext cx="110318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</p:spTree>
    <p:extLst>
      <p:ext uri="{BB962C8B-B14F-4D97-AF65-F5344CB8AC3E}">
        <p14:creationId xmlns:p14="http://schemas.microsoft.com/office/powerpoint/2010/main" val="333726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458200" cy="40386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Emptied that Thou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shouldest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fill me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 clean vessel in Thy hand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With no power but as Thou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givest</a:t>
            </a: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Graciously with each command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1190007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15449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458200" cy="34290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Channel only,  blessed Master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But with all Thy wondrous Power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Flowing through us, Thou canst use us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Every day and every hour.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762043" y="1190007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66736" y="1219200"/>
            <a:ext cx="110318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</p:spTree>
    <p:extLst>
      <p:ext uri="{BB962C8B-B14F-4D97-AF65-F5344CB8AC3E}">
        <p14:creationId xmlns:p14="http://schemas.microsoft.com/office/powerpoint/2010/main" val="333726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458200" cy="40386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Witnessing Thy Power to save me,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Setting free from self and sin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Thou who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boughtest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to possess me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In Thy fullness, Lord, come in.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1190007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12243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458200" cy="34290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Channel only,  blessed Master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But with all Thy wondrous Power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Flowing through us, Thou canst use us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Every day and every hour.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762043" y="1190007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66736" y="1219200"/>
            <a:ext cx="110318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</p:spTree>
    <p:extLst>
      <p:ext uri="{BB962C8B-B14F-4D97-AF65-F5344CB8AC3E}">
        <p14:creationId xmlns:p14="http://schemas.microsoft.com/office/powerpoint/2010/main" val="333726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437362"/>
            <a:ext cx="8458200" cy="40386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Jesus, fill now with Thy Spirit,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Hearts that full surrender know,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 the streams of Living Water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From our inner self may flow.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1190007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70690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458200" cy="34290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Channel only, blessed Master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But with all Thy wondrous Power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Flowing through us, Thou canst use us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Every day and every hour.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762043" y="1190007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66736" y="1219200"/>
            <a:ext cx="110318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88806" y="5347937"/>
            <a:ext cx="859046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3726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</TotalTime>
  <Words>280</Words>
  <Application>Microsoft Office PowerPoint</Application>
  <PresentationFormat>On-screen Show (4:3)</PresentationFormat>
  <Paragraphs>74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</vt:lpstr>
      <vt:lpstr>Office Theme</vt:lpstr>
      <vt:lpstr>CHANNELS ONLY 383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CHANNELS ONLY</dc:title>
  <dc:creator>Ukelo</dc:creator>
  <cp:lastModifiedBy>Ukelo Alimange</cp:lastModifiedBy>
  <cp:revision>21</cp:revision>
  <dcterms:created xsi:type="dcterms:W3CDTF">2006-08-16T00:00:00Z</dcterms:created>
  <dcterms:modified xsi:type="dcterms:W3CDTF">2024-06-08T02:51:42Z</dcterms:modified>
</cp:coreProperties>
</file>