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65" r:id="rId7"/>
    <p:sldId id="261" r:id="rId8"/>
    <p:sldId id="267" r:id="rId9"/>
    <p:sldId id="266" r:id="rId10"/>
    <p:sldId id="270" r:id="rId11"/>
    <p:sldId id="271" r:id="rId12"/>
    <p:sldId id="268" r:id="rId13"/>
    <p:sldId id="269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7062" autoAdjust="0"/>
    <p:restoredTop sz="94660"/>
  </p:normalViewPr>
  <p:slideViewPr>
    <p:cSldViewPr>
      <p:cViewPr varScale="1">
        <p:scale>
          <a:sx n="81" d="100"/>
          <a:sy n="81" d="100"/>
        </p:scale>
        <p:origin x="62" y="12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EB969E-9B9C-5F71-0EAC-10A21636B2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5E291C-6B08-5A58-C4D2-8AAB52AE64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D89A51-BB92-88ED-049F-3D8CB62DC6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9D27D7-57FE-F818-AAC4-15F831F2F4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CCFB65-BD5F-94DD-ED3F-4C9F16CBFB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1775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2AB10E-D770-803A-2358-1A5E52E096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5DC0BB-730E-7D7F-EBA7-F77EB3CA73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DF55F3-1923-57A7-F00D-D5227A362C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CE811B-06E3-E6EC-14C4-D23BFD7FA1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1A1324-E2B1-5F14-523F-D40FB90EE5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875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5F2050-88A8-4C54-7E87-F558ADDE6B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31C876-7DAF-C60F-3C50-361AF6B775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041ECA-5BD2-A6DD-76A6-51BEC1AAA3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1E2928-4718-991C-6A03-7F5D54315E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FBA392-2641-1CD5-13D3-63E4106DBF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0896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F7C984-EE08-BBAF-0F14-FA26317D85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8C1D16-4897-EE03-F1AE-DE96B3C2A60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7125F5-A010-A432-A349-6F33167C26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BFA682-64B7-0D30-1326-B0C0D70027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0DE10C-D3AF-4164-2AB3-F7FE45EF47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6C62EC-0B46-D22A-EA10-6D92D06991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9016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9C5041-26D2-1CA8-FFCC-6CFD0D1C9E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48867D-68D9-84FF-8A44-291202D06C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613F68-EC18-62CD-8B8B-FC8C06C298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C2082EE-C2B8-E142-18C2-2CE72ABA510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F125273-B623-B0BB-D472-EBC9BF8BA61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B3FC984-337E-04B8-85B6-893FCC1D63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1D31A30-A400-61A3-97A0-70990650AD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7102FF0-F2E2-08CC-9B1A-EBBE27366A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5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958C41-9C95-6723-6448-5643A6CA44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1631FE4-2434-D174-A41E-291E165C34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78BAE9A-FE5B-FE5E-A29A-6940DA231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3C8E8B-D29C-F1D0-B145-BAAFB345CC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355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7646098-A743-71C3-DD0F-266F48F882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CF814B4-7A95-EFAF-4858-B19C9711C4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B29D30-C871-9CDE-DCD8-00575A311A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0693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476570-4184-42E4-7B16-3AD201292F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C81486-CB3E-6167-F08C-72829F4283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4FA4A71-28B1-13A8-618B-BE9E40A183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3757F2-5E1E-9257-B71D-2E41D475DE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BF05E6-0F8E-458C-CE1C-7A99BAD2B1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FDC2374-D479-E86E-5326-3D612383DB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5446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44384F-8A87-970F-F502-783AA15E07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F6A8E1C-BB25-E7DD-BEE0-7642F2A8425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E6CE61-9C41-C9BB-8AFC-AA74316D60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DE9BF7-99E7-4FE6-306A-A2055F27F9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242B5C-7059-F25C-6F26-1C02B68882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48E320-8AA7-F5AC-823C-84F272F1FF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8873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1A391E-6D79-E7C7-6431-D8B3DA4175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7BB7A7B-B1EE-0802-B194-CA772D70B6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9B1CCF-3867-56AE-BEA1-D1F9E3A07B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E75ED0-BD80-38DC-EA67-072C810D3C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73F4B0-5327-B035-DC2F-6C89F6F2A9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241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BA613C2-0F8E-49CE-E791-FC3372A3518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819CF9B-002C-9694-C7A1-14B405665E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5809A4-FFCB-BD6A-693F-33109D1BE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8AA08D-453C-BCF5-87FD-94F9D3BEE5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B8156E-A94B-DE4B-F0F1-FD18068A89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0479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90EEB9D-7729-6A55-A3A6-53291380BB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5AD160-C9CA-85D3-BA36-67A0225900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DAE8D8-8E7F-59D2-4B3D-375EA1F22F1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2AC449-E073-DE22-B732-19A3037AC93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4356AB-7212-F389-BAB2-3024F9845B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0103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914400"/>
            <a:ext cx="7772400" cy="1470025"/>
          </a:xfrm>
        </p:spPr>
        <p:txBody>
          <a:bodyPr>
            <a:noAutofit/>
          </a:bodyPr>
          <a:lstStyle/>
          <a:p>
            <a:r>
              <a:rPr lang="en-ZA" sz="120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Edwardian Script ITC" panose="030303020407070D0804" pitchFamily="66" charset="0"/>
              </a:rPr>
              <a:t>When I  Think</a:t>
            </a: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3837311" y="2438400"/>
            <a:ext cx="1521333" cy="811378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ZA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647</a:t>
            </a:r>
          </a:p>
        </p:txBody>
      </p:sp>
      <p:sp>
        <p:nvSpPr>
          <p:cNvPr id="5" name="Bevel 4"/>
          <p:cNvSpPr/>
          <p:nvPr/>
        </p:nvSpPr>
        <p:spPr>
          <a:xfrm>
            <a:off x="3969327" y="3581400"/>
            <a:ext cx="1257300" cy="1180338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8000" b="1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G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2591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43000"/>
            <a:ext cx="9081655" cy="45720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When I think of the GOODNESS of Jesus,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And all He's done for me;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My soul cries out: ‘HALLELUJAH!’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Thank God for saving me.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                             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marL="514350" indent="-514350" algn="ctr">
              <a:buAutoNum type="arabicPeriod" startAt="4"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4198548" y="865082"/>
            <a:ext cx="713508" cy="561110"/>
          </a:xfrm>
          <a:prstGeom prst="rect">
            <a:avLst/>
          </a:prstGeom>
          <a:solidFill>
            <a:schemeClr val="tx1"/>
          </a:solidFill>
          <a:ln w="123825" cap="flat" cmpd="sng" algn="ctr">
            <a:solidFill>
              <a:schemeClr val="bg1"/>
            </a:solidFill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ZA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1</a:t>
            </a:r>
          </a:p>
          <a:p>
            <a:pPr marL="0" indent="0">
              <a:buFont typeface="Arial" pitchFamily="34" charset="0"/>
              <a:buNone/>
            </a:pPr>
            <a:endParaRPr lang="en-ZA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514350" indent="-514350">
              <a:buFont typeface="Arial" pitchFamily="34" charset="0"/>
              <a:buAutoNum type="arabicPeriod" startAt="4"/>
            </a:pPr>
            <a:endParaRPr lang="en-ZA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>
              <a:buFont typeface="Arial" pitchFamily="34" charset="0"/>
              <a:buNone/>
            </a:pPr>
            <a:endParaRPr lang="en-ZA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5375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143000"/>
            <a:ext cx="8153400" cy="47244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When I think of the LOVE of Jesus,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And all He’s done for me;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My soul cries out: ‘HALLELUJAH!’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Thank God for saving me. 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                             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marL="514350" indent="-514350" algn="ctr">
              <a:buAutoNum type="arabicPeriod" startAt="4"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198548" y="865082"/>
            <a:ext cx="713508" cy="561110"/>
          </a:xfrm>
          <a:prstGeom prst="rect">
            <a:avLst/>
          </a:prstGeom>
          <a:solidFill>
            <a:schemeClr val="tx1"/>
          </a:solidFill>
          <a:ln w="123825" cap="flat" cmpd="sng" algn="ctr">
            <a:solidFill>
              <a:schemeClr val="bg1"/>
            </a:solidFill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ZA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2</a:t>
            </a:r>
          </a:p>
          <a:p>
            <a:pPr marL="0" indent="0">
              <a:buFont typeface="Arial" pitchFamily="34" charset="0"/>
              <a:buNone/>
            </a:pPr>
            <a:endParaRPr lang="en-ZA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514350" indent="-514350">
              <a:buFont typeface="Arial" pitchFamily="34" charset="0"/>
              <a:buAutoNum type="arabicPeriod" startAt="4"/>
            </a:pPr>
            <a:endParaRPr lang="en-ZA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>
              <a:buFont typeface="Arial" pitchFamily="34" charset="0"/>
              <a:buNone/>
            </a:pPr>
            <a:endParaRPr lang="en-ZA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6071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545" y="1143000"/>
            <a:ext cx="8853055" cy="45720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When I think of the MERCY of Jesus,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And all He’s done for me;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My soul cries out: ‘HALLELUJAH!’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Praise God for saving me.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                             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marL="514350" indent="-514350" algn="ctr">
              <a:buAutoNum type="arabicPeriod" startAt="4"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198548" y="865082"/>
            <a:ext cx="713508" cy="561110"/>
          </a:xfrm>
          <a:prstGeom prst="rect">
            <a:avLst/>
          </a:prstGeom>
          <a:solidFill>
            <a:schemeClr val="tx1"/>
          </a:solidFill>
          <a:ln w="123825" cap="flat" cmpd="sng" algn="ctr">
            <a:solidFill>
              <a:schemeClr val="bg1"/>
            </a:solidFill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ZA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3</a:t>
            </a:r>
          </a:p>
          <a:p>
            <a:pPr marL="0" indent="0">
              <a:buFont typeface="Arial" pitchFamily="34" charset="0"/>
              <a:buNone/>
            </a:pPr>
            <a:endParaRPr lang="en-ZA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514350" indent="-514350">
              <a:buFont typeface="Arial" pitchFamily="34" charset="0"/>
              <a:buAutoNum type="arabicPeriod" startAt="4"/>
            </a:pPr>
            <a:endParaRPr lang="en-ZA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6487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545" y="1143000"/>
            <a:ext cx="8853055" cy="45720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When I think of the KINDNESS of Jesus,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And all He’s done for me;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My soul cries out: ‘HALLELUJAH!’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Thank God for saving me.</a:t>
            </a:r>
          </a:p>
          <a:p>
            <a:pPr marL="0" indent="0">
              <a:buNone/>
            </a:pPr>
            <a:r>
              <a:rPr lang="en-ZA" sz="44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                             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marL="514350" indent="-514350">
              <a:buAutoNum type="arabicPeriod" startAt="4"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215246" y="862445"/>
            <a:ext cx="713508" cy="561110"/>
          </a:xfrm>
          <a:prstGeom prst="rect">
            <a:avLst/>
          </a:prstGeom>
          <a:solidFill>
            <a:schemeClr val="tx1"/>
          </a:solidFill>
          <a:ln w="123825" cap="flat" cmpd="sng" algn="ctr">
            <a:solidFill>
              <a:schemeClr val="bg1"/>
            </a:solidFill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ZA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4</a:t>
            </a:r>
          </a:p>
          <a:p>
            <a:pPr marL="0" indent="0">
              <a:buFont typeface="Arial" pitchFamily="34" charset="0"/>
              <a:buNone/>
            </a:pPr>
            <a:endParaRPr lang="en-ZA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514350" indent="-514350">
              <a:buFont typeface="Arial" pitchFamily="34" charset="0"/>
              <a:buAutoNum type="arabicPeriod" startAt="4"/>
            </a:pPr>
            <a:endParaRPr lang="en-ZA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>
              <a:buFont typeface="Arial" pitchFamily="34" charset="0"/>
              <a:buNone/>
            </a:pPr>
            <a:endParaRPr lang="en-ZA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6241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43000"/>
            <a:ext cx="9143999" cy="42672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        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When I think of the GRACE of Jesus,</a:t>
            </a:r>
            <a:b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  And all He's done in my life;</a:t>
            </a:r>
            <a:b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     My soul shall shout: ‘HALLELUJAH!’</a:t>
            </a:r>
            <a:b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   Praise God for saving me.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                             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marL="514350" indent="-514350" algn="ctr">
              <a:buAutoNum type="arabicPeriod" startAt="4"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215246" y="862445"/>
            <a:ext cx="713508" cy="561110"/>
          </a:xfrm>
          <a:prstGeom prst="rect">
            <a:avLst/>
          </a:prstGeom>
          <a:solidFill>
            <a:schemeClr val="tx1"/>
          </a:solidFill>
          <a:ln w="123825" cap="flat" cmpd="sng" algn="ctr">
            <a:solidFill>
              <a:schemeClr val="bg1"/>
            </a:solidFill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ZA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5</a:t>
            </a:r>
          </a:p>
          <a:p>
            <a:pPr marL="0" indent="0">
              <a:buFont typeface="Arial" pitchFamily="34" charset="0"/>
              <a:buNone/>
            </a:pPr>
            <a:endParaRPr lang="en-ZA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514350" indent="-514350">
              <a:buFont typeface="Arial" pitchFamily="34" charset="0"/>
              <a:buAutoNum type="arabicPeriod" startAt="4"/>
            </a:pPr>
            <a:endParaRPr lang="en-ZA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>
              <a:buFont typeface="Arial" pitchFamily="34" charset="0"/>
              <a:buNone/>
            </a:pPr>
            <a:endParaRPr lang="en-ZA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96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545" y="1143000"/>
            <a:ext cx="8853055" cy="4692396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When I think of the POWER of Jesus,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All worry’s gone from me;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My soul cries out: ‘HALLELUJAH!’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Praise God for saving me.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                             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marL="514350" indent="-514350" algn="ctr">
              <a:buAutoNum type="arabicPeriod" startAt="4"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215246" y="862445"/>
            <a:ext cx="713508" cy="561110"/>
          </a:xfrm>
          <a:prstGeom prst="rect">
            <a:avLst/>
          </a:prstGeom>
          <a:solidFill>
            <a:schemeClr val="tx1"/>
          </a:solidFill>
          <a:ln w="123825" cap="flat" cmpd="sng" algn="ctr">
            <a:solidFill>
              <a:schemeClr val="bg1"/>
            </a:solidFill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ZA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6</a:t>
            </a:r>
          </a:p>
          <a:p>
            <a:pPr marL="0" indent="0">
              <a:buFont typeface="Arial" pitchFamily="34" charset="0"/>
              <a:buNone/>
            </a:pPr>
            <a:endParaRPr lang="en-ZA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514350" indent="-514350">
              <a:buFont typeface="Arial" pitchFamily="34" charset="0"/>
              <a:buAutoNum type="arabicPeriod" startAt="4"/>
            </a:pPr>
            <a:endParaRPr lang="en-ZA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>
              <a:buFont typeface="Arial" pitchFamily="34" charset="0"/>
              <a:buNone/>
            </a:pPr>
            <a:endParaRPr lang="en-ZA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5438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545" y="1127760"/>
            <a:ext cx="8853055" cy="4707636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When I think of the PROMISE of Jesus,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And all He's done in my life;</a:t>
            </a:r>
            <a:b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My soul shall shout: ‘HALLELUJAH!’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Praise God for loving me.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                             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marL="514350" indent="-514350" algn="ctr">
              <a:buAutoNum type="arabicPeriod" startAt="4"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215246" y="862445"/>
            <a:ext cx="713508" cy="561110"/>
          </a:xfrm>
          <a:prstGeom prst="rect">
            <a:avLst/>
          </a:prstGeom>
          <a:solidFill>
            <a:schemeClr val="tx1"/>
          </a:solidFill>
          <a:ln w="123825" cap="flat" cmpd="sng" algn="ctr">
            <a:solidFill>
              <a:schemeClr val="bg1"/>
            </a:solidFill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ZA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7</a:t>
            </a:r>
          </a:p>
          <a:p>
            <a:pPr marL="0" indent="0">
              <a:buFont typeface="Arial" pitchFamily="34" charset="0"/>
              <a:buNone/>
            </a:pPr>
            <a:endParaRPr lang="en-ZA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514350" indent="-514350">
              <a:buFont typeface="Arial" pitchFamily="34" charset="0"/>
              <a:buAutoNum type="arabicPeriod" startAt="4"/>
            </a:pPr>
            <a:endParaRPr lang="en-ZA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>
              <a:buFont typeface="Arial" pitchFamily="34" charset="0"/>
              <a:buNone/>
            </a:pPr>
            <a:endParaRPr lang="en-ZA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2" name="Down Arrow 4">
            <a:extLst>
              <a:ext uri="{FF2B5EF4-FFF2-40B4-BE49-F238E27FC236}">
                <a16:creationId xmlns:a16="http://schemas.microsoft.com/office/drawing/2014/main" id="{3ECE3FFA-2771-C0C6-0454-01E8778205B2}"/>
              </a:ext>
            </a:extLst>
          </p:cNvPr>
          <p:cNvSpPr/>
          <p:nvPr/>
        </p:nvSpPr>
        <p:spPr>
          <a:xfrm>
            <a:off x="2695689" y="5378196"/>
            <a:ext cx="3752621" cy="489204"/>
          </a:xfrm>
          <a:prstGeom prst="downArrow">
            <a:avLst>
              <a:gd name="adj1" fmla="val 85109"/>
              <a:gd name="adj2" fmla="val 50000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i="1" dirty="0" err="1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Quand</a:t>
            </a:r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je </a:t>
            </a:r>
            <a:r>
              <a:rPr lang="en-ZA" sz="2400" b="1" i="1" dirty="0" err="1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songe</a:t>
            </a:r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693154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737616"/>
            <a:ext cx="8839200" cy="5434584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Quand je songe à l’ AMOUR de Jésus, </a:t>
            </a:r>
          </a:p>
          <a:p>
            <a:pPr marL="0" indent="0" algn="ctr">
              <a:buNone/>
            </a:pPr>
            <a:r>
              <a:rPr lang="fr-FR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Et à tout ce qu’Il a fait pour moi;</a:t>
            </a:r>
          </a:p>
          <a:p>
            <a:pPr marL="0" indent="0" algn="ctr">
              <a:buNone/>
            </a:pPr>
            <a:r>
              <a:rPr lang="fr-FR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 Alors </a:t>
            </a:r>
            <a:r>
              <a:rPr lang="fr-FR" sz="4400" b="1" dirty="0">
                <a:solidFill>
                  <a:schemeClr val="tx1"/>
                </a:solidFill>
                <a:latin typeface="Cambria" panose="02040503050406030204" pitchFamily="18" charset="0"/>
                <a:cs typeface="AngsanaUPC" panose="02020603050405020304" pitchFamily="18" charset="-34"/>
              </a:rPr>
              <a:t>je</a:t>
            </a:r>
            <a:r>
              <a:rPr lang="fr-FR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 veux chanter: ‘‘ALLÉLUIA!’’ </a:t>
            </a:r>
          </a:p>
          <a:p>
            <a:pPr marL="0" indent="0"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Merci, pour Golgotha. </a:t>
            </a:r>
          </a:p>
          <a:p>
            <a:pPr marL="0" indent="0"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198548" y="865082"/>
            <a:ext cx="713508" cy="561110"/>
          </a:xfrm>
          <a:prstGeom prst="rect">
            <a:avLst/>
          </a:prstGeom>
          <a:solidFill>
            <a:schemeClr val="tx1"/>
          </a:solidFill>
          <a:ln w="123825" cap="flat" cmpd="sng" algn="ctr">
            <a:solidFill>
              <a:schemeClr val="bg1"/>
            </a:solidFill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ZA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8</a:t>
            </a:r>
          </a:p>
          <a:p>
            <a:pPr marL="0" indent="0">
              <a:buFont typeface="Arial" pitchFamily="34" charset="0"/>
              <a:buNone/>
            </a:pPr>
            <a:endParaRPr lang="en-ZA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514350" indent="-514350">
              <a:buFont typeface="Arial" pitchFamily="34" charset="0"/>
              <a:buAutoNum type="arabicPeriod" startAt="4"/>
            </a:pPr>
            <a:endParaRPr lang="en-ZA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>
              <a:buFont typeface="Arial" pitchFamily="34" charset="0"/>
              <a:buNone/>
            </a:pPr>
            <a:endParaRPr lang="en-ZA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7711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737616"/>
            <a:ext cx="8839200" cy="5434584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endParaRPr lang="en-ZA" sz="44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Je veux suivre, toujours suivre,</a:t>
            </a:r>
          </a:p>
          <a:p>
            <a:pPr marL="0" indent="0" algn="ctr">
              <a:buNone/>
            </a:pPr>
            <a:r>
              <a:rPr lang="fr-FR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 Je veux suivre, toujours suivre,</a:t>
            </a:r>
          </a:p>
          <a:p>
            <a:pPr marL="0" indent="0" algn="ctr">
              <a:buNone/>
            </a:pPr>
            <a:r>
              <a:rPr lang="fr-FR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 Je veux suivre, toujours suivre </a:t>
            </a:r>
          </a:p>
          <a:p>
            <a:pPr marL="0" indent="0" algn="ctr">
              <a:buNone/>
            </a:pPr>
            <a:r>
              <a:rPr lang="fr-FR" sz="4400" b="1" i="1" dirty="0">
                <a:solidFill>
                  <a:schemeClr val="tx1"/>
                </a:solidFill>
                <a:latin typeface="Cambria" panose="02040503050406030204" pitchFamily="18" charset="0"/>
              </a:rPr>
              <a:t>Le chemin que Jésus a tracé pour moi. </a:t>
            </a:r>
            <a:r>
              <a:rPr lang="en-ZA" sz="44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                              </a:t>
            </a:r>
            <a:endParaRPr lang="en-ZA" sz="44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i="1" dirty="0">
                <a:solidFill>
                  <a:srgbClr val="FF0000"/>
                </a:solidFill>
                <a:latin typeface="Cambria" panose="02040503050406030204" pitchFamily="18" charset="0"/>
              </a:rPr>
              <a:t>(repeat)</a:t>
            </a:r>
          </a:p>
          <a:p>
            <a:pPr marL="0" indent="0" algn="ctr">
              <a:buNone/>
            </a:pPr>
            <a:endParaRPr lang="en-ZA" sz="44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216007" y="5856035"/>
            <a:ext cx="711985" cy="115275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3749308" y="886690"/>
            <a:ext cx="1592652" cy="561110"/>
          </a:xfrm>
          <a:prstGeom prst="rect">
            <a:avLst/>
          </a:prstGeom>
          <a:solidFill>
            <a:schemeClr val="tx1"/>
          </a:solidFill>
          <a:ln w="123825" cap="flat" cmpd="sng" algn="ctr">
            <a:solidFill>
              <a:schemeClr val="bg1"/>
            </a:solidFill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ZA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Chorus </a:t>
            </a:r>
          </a:p>
          <a:p>
            <a:pPr marL="0" indent="0">
              <a:buFont typeface="Arial" pitchFamily="34" charset="0"/>
              <a:buNone/>
            </a:pPr>
            <a:endParaRPr lang="en-ZA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514350" indent="-514350">
              <a:buFont typeface="Arial" pitchFamily="34" charset="0"/>
              <a:buAutoNum type="arabicPeriod" startAt="4"/>
            </a:pPr>
            <a:endParaRPr lang="en-ZA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  <a:p>
            <a:pPr marL="0" indent="0">
              <a:buFont typeface="Arial" pitchFamily="34" charset="0"/>
              <a:buNone/>
            </a:pPr>
            <a:endParaRPr lang="en-ZA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8759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4" ma:contentTypeDescription="Create a new document." ma:contentTypeScope="" ma:versionID="84c1224abd55d41ac6c4b9d5eee71f40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8e681ccb41e84a6016f6e31346663b48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7985F0B9-98E8-4D5E-B905-FE839E6A4E0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EAFEAE4-9171-423F-A710-C5D3AEFFA15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9DCDF1E-73DF-411C-AF3A-1FAE45CC2D80}">
  <ds:schemaRefs>
    <ds:schemaRef ds:uri="http://purl.org/dc/terms/"/>
    <ds:schemaRef ds:uri="e1b72f72-a6ce-48fe-a382-9236e8dc1f6b"/>
    <ds:schemaRef ds:uri="http://schemas.microsoft.com/office/2006/documentManagement/types"/>
    <ds:schemaRef ds:uri="http://purl.org/dc/dcmitype/"/>
    <ds:schemaRef ds:uri="b3fec16b-ebc2-4fa6-9dd6-49e1f08d656d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878</TotalTime>
  <Words>312</Words>
  <Application>Microsoft Office PowerPoint</Application>
  <PresentationFormat>On-screen Show (4:3)</PresentationFormat>
  <Paragraphs>70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Aptos</vt:lpstr>
      <vt:lpstr>Aptos Display</vt:lpstr>
      <vt:lpstr>Arial</vt:lpstr>
      <vt:lpstr>Cambria</vt:lpstr>
      <vt:lpstr>Edwardian Script ITC</vt:lpstr>
      <vt:lpstr>Office Theme</vt:lpstr>
      <vt:lpstr>When I  Think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When I  Think</dc:title>
  <dc:creator>Ukelo Alimange</dc:creator>
  <cp:lastModifiedBy>LUBO</cp:lastModifiedBy>
  <cp:revision>64</cp:revision>
  <dcterms:created xsi:type="dcterms:W3CDTF">2006-08-16T00:00:00Z</dcterms:created>
  <dcterms:modified xsi:type="dcterms:W3CDTF">2024-11-16T15:30:22Z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