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sldIdLst>
    <p:sldId id="258" r:id="rId5"/>
    <p:sldId id="259" r:id="rId6"/>
    <p:sldId id="279" r:id="rId7"/>
    <p:sldId id="280" r:id="rId8"/>
    <p:sldId id="286" r:id="rId9"/>
    <p:sldId id="281" r:id="rId10"/>
    <p:sldId id="287" r:id="rId11"/>
    <p:sldId id="282" r:id="rId12"/>
    <p:sldId id="28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61CDEA-DC0B-454F-9B63-AF82683DAEBF}" type="datetimeFigureOut">
              <a:rPr lang="en-US" smtClean="0"/>
              <a:pPr/>
              <a:t>12/4/2024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288BA0-D5CA-4599-B7F4-A071F72A2BE3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48521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88BA0-D5CA-4599-B7F4-A071F72A2BE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88BA0-D5CA-4599-B7F4-A071F72A2BE3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88BA0-D5CA-4599-B7F4-A071F72A2BE3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88BA0-D5CA-4599-B7F4-A071F72A2BE3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550D04-B364-3DC4-B997-48DA1115ED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232E96-7B77-739A-4728-9E886F6B9A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257118-A867-EAB8-C9C1-3DC3CE863F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379169-8337-86E4-639A-E259AC63083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88BA0-D5CA-4599-B7F4-A071F72A2BE3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858033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88BA0-D5CA-4599-B7F4-A071F72A2BE3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02EA00-6FD9-B9E0-B53E-198976C721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38FF66-AB7C-66B5-D7DB-F0B5C22802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19C165-CAB8-ABD2-DC0A-5951B2E643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3DDE3F-3452-3792-0BA0-08979E25340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88BA0-D5CA-4599-B7F4-A071F72A2BE3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17195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88BA0-D5CA-4599-B7F4-A071F72A2BE3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CADB8D-A53A-5BEE-F2B7-7039DC59E0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336294-A87F-89B6-582B-B1CD3AED39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8D12DD-5FE6-9340-3AC6-5159568BB6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F9D0A6-0A0F-AC0F-F0AC-D4038F9821A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88BA0-D5CA-4599-B7F4-A071F72A2BE3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170937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447801"/>
            <a:ext cx="7620000" cy="26670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800" b="1" dirty="0">
                <a:solidFill>
                  <a:srgbClr val="FFFF00"/>
                </a:solidFill>
                <a:latin typeface="Bodoni MT" panose="02070603080606020203" pitchFamily="18" charset="0"/>
              </a:rPr>
              <a:t>W H E N   O U R   L O R D   S H A L </a:t>
            </a:r>
            <a:r>
              <a:rPr lang="en-ZA" sz="4800" b="1" dirty="0" err="1">
                <a:solidFill>
                  <a:srgbClr val="FFFF00"/>
                </a:solidFill>
                <a:latin typeface="Bodoni MT" panose="02070603080606020203" pitchFamily="18" charset="0"/>
              </a:rPr>
              <a:t>L</a:t>
            </a:r>
            <a:r>
              <a:rPr lang="en-ZA" sz="4800" b="1" dirty="0">
                <a:solidFill>
                  <a:srgbClr val="FFFF00"/>
                </a:solidFill>
                <a:latin typeface="Bodoni MT" panose="02070603080606020203" pitchFamily="18" charset="0"/>
              </a:rPr>
              <a:t>   C OM E </a:t>
            </a:r>
            <a:endParaRPr lang="en-ZA" sz="4800" dirty="0">
              <a:solidFill>
                <a:srgbClr val="FFFF00"/>
              </a:solidFill>
              <a:latin typeface="Bodoni MT" panose="02070603080606020203" pitchFamily="18" charset="0"/>
            </a:endParaRPr>
          </a:p>
          <a:p>
            <a:pPr algn="ctr">
              <a:buNone/>
            </a:pPr>
            <a:endParaRPr lang="en-ZA" sz="1000" b="1" dirty="0">
              <a:latin typeface="Bodoni MT" panose="02070603080606020203" pitchFamily="18" charset="0"/>
            </a:endParaRPr>
          </a:p>
          <a:p>
            <a:pPr algn="ctr">
              <a:buNone/>
            </a:pPr>
            <a:r>
              <a:rPr lang="en-ZA" sz="48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91</a:t>
            </a:r>
          </a:p>
        </p:txBody>
      </p:sp>
      <p:sp>
        <p:nvSpPr>
          <p:cNvPr id="5" name="Bevel 4"/>
          <p:cNvSpPr/>
          <p:nvPr/>
        </p:nvSpPr>
        <p:spPr>
          <a:xfrm>
            <a:off x="3886200" y="4267200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47800"/>
            <a:ext cx="8839200" cy="4144963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When upon the cloud of heaven,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Christ shall come to earth again,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Will the world be glad to see Him,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When our Lord shall come again?</a:t>
            </a:r>
          </a:p>
        </p:txBody>
      </p:sp>
      <p:sp>
        <p:nvSpPr>
          <p:cNvPr id="2" name="Diamond 1"/>
          <p:cNvSpPr/>
          <p:nvPr/>
        </p:nvSpPr>
        <p:spPr>
          <a:xfrm>
            <a:off x="3657600" y="228600"/>
            <a:ext cx="1828800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3255" y="1066800"/>
            <a:ext cx="8915400" cy="4800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There’ll be singing, there’ll be shouting,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There’ll be sorrow, there’ll be pain,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There’ll be weeping, there’ll be praying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our Lord shall come again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96555" y="228286"/>
            <a:ext cx="1828800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93957" y="26415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07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07994"/>
            <a:ext cx="8763000" cy="4144963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Will his coming bring rejoicing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Or will it bring tears and pain?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Are you ready to receive Him,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When our Lord shall come again.</a:t>
            </a:r>
          </a:p>
        </p:txBody>
      </p:sp>
      <p:sp>
        <p:nvSpPr>
          <p:cNvPr id="4" name="Diamond 3"/>
          <p:cNvSpPr/>
          <p:nvPr/>
        </p:nvSpPr>
        <p:spPr>
          <a:xfrm>
            <a:off x="3657600" y="304800"/>
            <a:ext cx="1828800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202596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67A648-AEC4-9751-02AF-5F47CC8E3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6CC703-3BAF-BC8D-5518-DFE8173A20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255" y="1066800"/>
            <a:ext cx="8915400" cy="4800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There’ll be singing, there’ll be shouting,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There’ll be sorrow, there’ll be pain,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There’ll be weeping, there’ll be praying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our Lord shall come again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BC379B7A-16C6-BDEF-AE29-9D1EDF38AE6A}"/>
              </a:ext>
            </a:extLst>
          </p:cNvPr>
          <p:cNvSpPr/>
          <p:nvPr/>
        </p:nvSpPr>
        <p:spPr>
          <a:xfrm>
            <a:off x="3696555" y="228286"/>
            <a:ext cx="1828800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1BFC209-94F1-E31E-E748-61E357304896}"/>
              </a:ext>
            </a:extLst>
          </p:cNvPr>
          <p:cNvSpPr/>
          <p:nvPr/>
        </p:nvSpPr>
        <p:spPr>
          <a:xfrm>
            <a:off x="3993957" y="26415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963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93837"/>
            <a:ext cx="8839200" cy="4144963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Will you join in lamentation?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Or the angel’s glad refrain?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Will you help His people crown Him,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When our Lord shall come again.</a:t>
            </a:r>
          </a:p>
        </p:txBody>
      </p:sp>
      <p:sp>
        <p:nvSpPr>
          <p:cNvPr id="4" name="Diamond 3"/>
          <p:cNvSpPr/>
          <p:nvPr/>
        </p:nvSpPr>
        <p:spPr>
          <a:xfrm>
            <a:off x="3657600" y="304800"/>
            <a:ext cx="1828800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52071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CBB1A3-FD43-0CF8-DD2F-B90068A176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352BBB-4C93-619B-06ED-A5BD3711C1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255" y="1066800"/>
            <a:ext cx="8915400" cy="4800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There’ll be singing, there’ll be shouting,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There’ll be sorrow, there’ll be pain,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There’ll be weeping, there’ll be praying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our Lord shall come again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A0BDB9AF-7177-9C4B-BC46-F893555C425F}"/>
              </a:ext>
            </a:extLst>
          </p:cNvPr>
          <p:cNvSpPr/>
          <p:nvPr/>
        </p:nvSpPr>
        <p:spPr>
          <a:xfrm>
            <a:off x="3696555" y="228286"/>
            <a:ext cx="1828800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787BB1E-AED4-5C4E-3A8B-E253625FB7EA}"/>
              </a:ext>
            </a:extLst>
          </p:cNvPr>
          <p:cNvSpPr/>
          <p:nvPr/>
        </p:nvSpPr>
        <p:spPr>
          <a:xfrm>
            <a:off x="3993957" y="26415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473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93837"/>
            <a:ext cx="8839200" cy="4144963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Work and pray till Jesus calls you,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Help to gather in the grain,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Then with joy you’ll meet the Saviour,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When our Lord shall come again</a:t>
            </a:r>
          </a:p>
        </p:txBody>
      </p:sp>
      <p:sp>
        <p:nvSpPr>
          <p:cNvPr id="4" name="Diamond 3"/>
          <p:cNvSpPr/>
          <p:nvPr/>
        </p:nvSpPr>
        <p:spPr>
          <a:xfrm>
            <a:off x="3657600" y="304800"/>
            <a:ext cx="1828800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95458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37A0EC-3338-DDDC-4A37-0E8075AE30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C5DC8B-1849-4187-E0FE-FBCE43A1EA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255" y="1066800"/>
            <a:ext cx="8915400" cy="4800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There’ll be singing, there’ll be shouting,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There’ll be sorrow, there’ll be pain,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There’ll be weeping, there’ll be praying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our Lord shall come again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7E95219E-E8DC-0278-6491-E74510BF54EB}"/>
              </a:ext>
            </a:extLst>
          </p:cNvPr>
          <p:cNvSpPr/>
          <p:nvPr/>
        </p:nvSpPr>
        <p:spPr>
          <a:xfrm>
            <a:off x="3696555" y="228286"/>
            <a:ext cx="1828800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242341F-6C69-8C4B-FFC5-BE3809AD24FD}"/>
              </a:ext>
            </a:extLst>
          </p:cNvPr>
          <p:cNvSpPr/>
          <p:nvPr/>
        </p:nvSpPr>
        <p:spPr>
          <a:xfrm>
            <a:off x="3993957" y="26415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8F2CF8A8-EE4F-6EA0-6990-E0A0ADF774C3}"/>
              </a:ext>
            </a:extLst>
          </p:cNvPr>
          <p:cNvSpPr/>
          <p:nvPr/>
        </p:nvSpPr>
        <p:spPr>
          <a:xfrm>
            <a:off x="4249293" y="6019801"/>
            <a:ext cx="645414" cy="221986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96650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A207F57E-1844-44F6-A267-4D078A8EAA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FFA2D6C-0069-471C-9428-DD8BFB8C361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136CF6-2C05-4D35-904B-02786FCD1FE3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203</TotalTime>
  <Words>267</Words>
  <Application>Microsoft Office PowerPoint</Application>
  <PresentationFormat>On-screen Show (4:3)</PresentationFormat>
  <Paragraphs>61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Bodoni MT</vt:lpstr>
      <vt:lpstr>Calibri</vt:lpstr>
      <vt:lpstr>Cambria</vt:lpstr>
      <vt:lpstr>Rockwell</vt:lpstr>
      <vt:lpstr>Wingdings 2</vt:lpstr>
      <vt:lpstr>Foundry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LUBO</cp:lastModifiedBy>
  <cp:revision>26</cp:revision>
  <dcterms:created xsi:type="dcterms:W3CDTF">2006-08-16T00:00:00Z</dcterms:created>
  <dcterms:modified xsi:type="dcterms:W3CDTF">2024-12-04T13:18:15Z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