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7"/>
  </p:notesMasterIdLst>
  <p:sldIdLst>
    <p:sldId id="256" r:id="rId5"/>
    <p:sldId id="258" r:id="rId6"/>
    <p:sldId id="259" r:id="rId7"/>
    <p:sldId id="260" r:id="rId8"/>
    <p:sldId id="286" r:id="rId9"/>
    <p:sldId id="271" r:id="rId10"/>
    <p:sldId id="287" r:id="rId11"/>
    <p:sldId id="261" r:id="rId12"/>
    <p:sldId id="288" r:id="rId13"/>
    <p:sldId id="262" r:id="rId14"/>
    <p:sldId id="289" r:id="rId15"/>
    <p:sldId id="28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F6E177-5B89-40CD-B634-576AC474B3CB}" v="3" dt="2026-02-01T11:17:12.0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01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EE8FD085-674C-476F-BA8F-24C4DDE44747}"/>
    <pc:docChg chg="addSld delSld modSld sldOrd">
      <pc:chgData name="DCT Choir" userId="975f45da-5bc3-40be-b9c6-56615e3435e3" providerId="ADAL" clId="{EE8FD085-674C-476F-BA8F-24C4DDE44747}" dt="2026-02-01T11:17:12.069" v="23"/>
      <pc:docMkLst>
        <pc:docMk/>
      </pc:docMkLst>
      <pc:sldChg chg="modSp mod">
        <pc:chgData name="DCT Choir" userId="975f45da-5bc3-40be-b9c6-56615e3435e3" providerId="ADAL" clId="{EE8FD085-674C-476F-BA8F-24C4DDE44747}" dt="2026-02-01T11:16:01.533" v="6" actId="20577"/>
        <pc:sldMkLst>
          <pc:docMk/>
          <pc:sldMk cId="0" sldId="259"/>
        </pc:sldMkLst>
        <pc:spChg chg="mod">
          <ac:chgData name="DCT Choir" userId="975f45da-5bc3-40be-b9c6-56615e3435e3" providerId="ADAL" clId="{EE8FD085-674C-476F-BA8F-24C4DDE44747}" dt="2026-02-01T11:16:01.533" v="6" actId="20577"/>
          <ac:spMkLst>
            <pc:docMk/>
            <pc:sldMk cId="0" sldId="259"/>
            <ac:spMk id="3" creationId="{00000000-0000-0000-0000-000000000000}"/>
          </ac:spMkLst>
        </pc:spChg>
      </pc:sldChg>
      <pc:sldChg chg="del">
        <pc:chgData name="DCT Choir" userId="975f45da-5bc3-40be-b9c6-56615e3435e3" providerId="ADAL" clId="{EE8FD085-674C-476F-BA8F-24C4DDE44747}" dt="2026-02-01T11:16:12.278" v="7" actId="2696"/>
        <pc:sldMkLst>
          <pc:docMk/>
          <pc:sldMk cId="3621757234" sldId="281"/>
        </pc:sldMkLst>
      </pc:sldChg>
      <pc:sldChg chg="del">
        <pc:chgData name="DCT Choir" userId="975f45da-5bc3-40be-b9c6-56615e3435e3" providerId="ADAL" clId="{EE8FD085-674C-476F-BA8F-24C4DDE44747}" dt="2026-02-01T11:16:32.195" v="10" actId="2696"/>
        <pc:sldMkLst>
          <pc:docMk/>
          <pc:sldMk cId="889566627" sldId="282"/>
        </pc:sldMkLst>
      </pc:sldChg>
      <pc:sldChg chg="del">
        <pc:chgData name="DCT Choir" userId="975f45da-5bc3-40be-b9c6-56615e3435e3" providerId="ADAL" clId="{EE8FD085-674C-476F-BA8F-24C4DDE44747}" dt="2026-02-01T11:16:27.523" v="9" actId="2696"/>
        <pc:sldMkLst>
          <pc:docMk/>
          <pc:sldMk cId="3025497745" sldId="283"/>
        </pc:sldMkLst>
      </pc:sldChg>
      <pc:sldChg chg="del">
        <pc:chgData name="DCT Choir" userId="975f45da-5bc3-40be-b9c6-56615e3435e3" providerId="ADAL" clId="{EE8FD085-674C-476F-BA8F-24C4DDE44747}" dt="2026-02-01T11:16:24.052" v="8" actId="2696"/>
        <pc:sldMkLst>
          <pc:docMk/>
          <pc:sldMk cId="3308321181" sldId="284"/>
        </pc:sldMkLst>
      </pc:sldChg>
      <pc:sldChg chg="add ord">
        <pc:chgData name="DCT Choir" userId="975f45da-5bc3-40be-b9c6-56615e3435e3" providerId="ADAL" clId="{EE8FD085-674C-476F-BA8F-24C4DDE44747}" dt="2026-02-01T11:16:42.830" v="13"/>
        <pc:sldMkLst>
          <pc:docMk/>
          <pc:sldMk cId="2326829051" sldId="286"/>
        </pc:sldMkLst>
      </pc:sldChg>
      <pc:sldChg chg="add ord">
        <pc:chgData name="DCT Choir" userId="975f45da-5bc3-40be-b9c6-56615e3435e3" providerId="ADAL" clId="{EE8FD085-674C-476F-BA8F-24C4DDE44747}" dt="2026-02-01T11:16:55.314" v="16"/>
        <pc:sldMkLst>
          <pc:docMk/>
          <pc:sldMk cId="3063766951" sldId="287"/>
        </pc:sldMkLst>
      </pc:sldChg>
      <pc:sldChg chg="add ord">
        <pc:chgData name="DCT Choir" userId="975f45da-5bc3-40be-b9c6-56615e3435e3" providerId="ADAL" clId="{EE8FD085-674C-476F-BA8F-24C4DDE44747}" dt="2026-02-01T11:17:03.890" v="19"/>
        <pc:sldMkLst>
          <pc:docMk/>
          <pc:sldMk cId="3075168845" sldId="288"/>
        </pc:sldMkLst>
      </pc:sldChg>
      <pc:sldChg chg="addSp modSp add ord">
        <pc:chgData name="DCT Choir" userId="975f45da-5bc3-40be-b9c6-56615e3435e3" providerId="ADAL" clId="{EE8FD085-674C-476F-BA8F-24C4DDE44747}" dt="2026-02-01T11:17:12.069" v="23"/>
        <pc:sldMkLst>
          <pc:docMk/>
          <pc:sldMk cId="1693439884" sldId="289"/>
        </pc:sldMkLst>
        <pc:spChg chg="add mod">
          <ac:chgData name="DCT Choir" userId="975f45da-5bc3-40be-b9c6-56615e3435e3" providerId="ADAL" clId="{EE8FD085-674C-476F-BA8F-24C4DDE44747}" dt="2026-02-01T11:17:12.069" v="23"/>
          <ac:spMkLst>
            <pc:docMk/>
            <pc:sldMk cId="1693439884" sldId="289"/>
            <ac:spMk id="4" creationId="{8E3307E3-A5E5-7CA2-1AD8-0A4FDE5F343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470D0E-18E7-41E7-9D32-D377E7253EB4}" type="datetimeFigureOut">
              <a:rPr lang="en-US" smtClean="0"/>
              <a:pPr/>
              <a:t>2/1/2026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EAF501-7485-4B3C-9E99-EFB2A518319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C96B2-6378-C349-BA3E-851C1B80C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279E0E-CA3F-90B6-EBF7-7B829CB693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AC08C4-8AC9-458C-EED3-E04A85A743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69FAB7-4EEC-10AF-592A-CF7EF2A0F3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52206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968E3F-6557-3D4B-449C-243EBEE67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C87672-79C6-75D4-E58E-9F44F2A86D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D00DED-366B-D68E-8DE7-5D31CB6C8B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61B230-F5B1-BD20-2DDE-0C99E7119BC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465007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E37BC-011B-8C25-CA0D-6FA60D1DE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080449-2AF1-FF2F-157E-1292FDF91B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C7148E-5A96-2DD7-5C7C-EA818BAFEF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AB6B13-51C6-9285-963E-B6379DE7BC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718453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2FF0A-5921-5643-E5CF-FD2F754BEE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CD97EC-7462-BC9E-0213-8FFC1C5896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F96A58-86B6-6C5F-FF19-D1BB79FE14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5162B-66A3-074F-7FB3-203BA4BC55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AF501-7485-4B3C-9E99-EFB2A518319B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19633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609600"/>
            <a:ext cx="8763000" cy="4191000"/>
          </a:xfrm>
          <a:solidFill>
            <a:schemeClr val="bg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br>
              <a:rPr lang="en-ZA" sz="4800" cap="none" dirty="0">
                <a:ln/>
                <a:solidFill>
                  <a:schemeClr val="accent3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cap="none" dirty="0">
                <a:ln/>
                <a:solidFill>
                  <a:schemeClr val="accent3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 PEACE  LIKE  A  RIVER</a:t>
            </a:r>
            <a:br>
              <a:rPr lang="en-ZA" sz="4800" cap="none" dirty="0">
                <a:ln/>
                <a:solidFill>
                  <a:schemeClr val="accent3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cap="none" dirty="0">
                <a:ln/>
                <a:solidFill>
                  <a:schemeClr val="tx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304</a:t>
            </a:r>
            <a:br>
              <a:rPr lang="en-ZA" sz="4800" cap="none" dirty="0">
                <a:ln/>
                <a:solidFill>
                  <a:schemeClr val="accent3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800" cap="none" dirty="0">
              <a:ln/>
              <a:solidFill>
                <a:schemeClr val="accent3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170046" y="3309355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780" y="990600"/>
            <a:ext cx="8549640" cy="40838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When peace, like a river, </a:t>
            </a: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Attendeth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my way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When sorrows, like sea billows, roll;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Whatever my lot,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Thou hast taught me to know,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well, with my soul.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35675" y="304800"/>
            <a:ext cx="1472650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7800"/>
            <a:ext cx="77724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soul, with my soul;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well,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493946" y="304800"/>
            <a:ext cx="2156108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36215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96" y="990600"/>
            <a:ext cx="9404604" cy="4572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Though Satan should buffet,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Though trials should come,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Let this blest assurance control: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That Christ hath regarded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helpless estate,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hath shed His own blood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for my soul.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35675" y="304800"/>
            <a:ext cx="1472650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1A7237-DC8B-A331-69FF-5C5606243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63B15-79EA-1C69-CB66-05D29B1FD7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7800"/>
            <a:ext cx="77724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soul, with my soul;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well,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379E0B15-8A67-F8B9-B5EB-CB9AA9E89C15}"/>
              </a:ext>
            </a:extLst>
          </p:cNvPr>
          <p:cNvSpPr/>
          <p:nvPr/>
        </p:nvSpPr>
        <p:spPr>
          <a:xfrm>
            <a:off x="3493946" y="304800"/>
            <a:ext cx="2156108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1FF59AB-2069-F32C-D064-CDCF4F51A393}"/>
              </a:ext>
            </a:extLst>
          </p:cNvPr>
          <p:cNvSpPr/>
          <p:nvPr/>
        </p:nvSpPr>
        <p:spPr>
          <a:xfrm>
            <a:off x="3918858" y="36215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82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780" y="990600"/>
            <a:ext cx="8549640" cy="4572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sin oh, the bliss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Of this glorious thought!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sin, not in part, but the whole,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Is cleansed by His blood;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I have it no more;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Praise the Lord, praise the Lord,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O my soul.</a:t>
            </a: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35675" y="304800"/>
            <a:ext cx="1472650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531DB1-128F-D814-8205-412EC0C88B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FFE9B-7912-C329-521A-4F1EC86C04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7800"/>
            <a:ext cx="77724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soul, with my soul;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well,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52B467D2-0505-D654-B453-955E0FD2828E}"/>
              </a:ext>
            </a:extLst>
          </p:cNvPr>
          <p:cNvSpPr/>
          <p:nvPr/>
        </p:nvSpPr>
        <p:spPr>
          <a:xfrm>
            <a:off x="3493946" y="304800"/>
            <a:ext cx="2156108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E0CECA1-3ED0-EBF0-CDC2-7DCD25FEF45F}"/>
              </a:ext>
            </a:extLst>
          </p:cNvPr>
          <p:cNvSpPr/>
          <p:nvPr/>
        </p:nvSpPr>
        <p:spPr>
          <a:xfrm>
            <a:off x="3918858" y="36215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766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780" y="990600"/>
            <a:ext cx="854964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For me be it Christ,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Be it Christ hence to live!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If Jordan above me shall roll,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No pang shall be mine,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For in death as in life,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Thou shalt whisper Thy peace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my soul.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35675" y="304800"/>
            <a:ext cx="1472650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B891B9-C8E1-76C7-A59F-85546ABFD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6B8CD-0E92-53CD-C714-8E0162951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7800"/>
            <a:ext cx="77724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soul, with my soul;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well,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F9663B39-090A-AFCA-2F1F-7FDA532B1A77}"/>
              </a:ext>
            </a:extLst>
          </p:cNvPr>
          <p:cNvSpPr/>
          <p:nvPr/>
        </p:nvSpPr>
        <p:spPr>
          <a:xfrm>
            <a:off x="3493946" y="304800"/>
            <a:ext cx="2156108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24C171D-60CF-7022-6E7D-5EE3C458FDB7}"/>
              </a:ext>
            </a:extLst>
          </p:cNvPr>
          <p:cNvSpPr/>
          <p:nvPr/>
        </p:nvSpPr>
        <p:spPr>
          <a:xfrm>
            <a:off x="3918858" y="36215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168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5790" y="990600"/>
            <a:ext cx="84658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And, Lord, haste the day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When the faith shall be sight,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 clouds be rolled back as a scroll;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 trumpet shall resound,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And the Lord shall descend,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”Even so” it is well with my soul.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35675" y="304800"/>
            <a:ext cx="1472650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16079-5939-AAAF-1C68-4A0B3A429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B447E-893B-1658-F2A0-BD68EB564C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7800"/>
            <a:ext cx="77724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soul, with my soul;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well, it is well, 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my soul.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E0BB5C00-E3F7-015E-3C18-D178929DC374}"/>
              </a:ext>
            </a:extLst>
          </p:cNvPr>
          <p:cNvSpPr/>
          <p:nvPr/>
        </p:nvSpPr>
        <p:spPr>
          <a:xfrm>
            <a:off x="3493946" y="304800"/>
            <a:ext cx="2156108" cy="624548"/>
          </a:xfrm>
          <a:prstGeom prst="diamond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C914E1-BA7A-516C-DCEB-678BFBF1B5A3}"/>
              </a:ext>
            </a:extLst>
          </p:cNvPr>
          <p:cNvSpPr/>
          <p:nvPr/>
        </p:nvSpPr>
        <p:spPr>
          <a:xfrm>
            <a:off x="3918858" y="36215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E3307E3-A5E5-7CA2-1AD8-0A4FDE5F343F}"/>
              </a:ext>
            </a:extLst>
          </p:cNvPr>
          <p:cNvSpPr/>
          <p:nvPr/>
        </p:nvSpPr>
        <p:spPr>
          <a:xfrm>
            <a:off x="4372025" y="4655128"/>
            <a:ext cx="780951" cy="13854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9343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8A3C1D-98DB-234C-CF92-6091ED423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27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8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D9D0EF-D729-4524-AF94-C17F4276799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40C162D-6811-411B-A150-2412AF0E1B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0A73BA-BC12-4E7A-936E-94C79851BD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Theme8</Template>
  <TotalTime>1527</TotalTime>
  <Words>379</Words>
  <Application>Microsoft Office PowerPoint</Application>
  <PresentationFormat>On-screen Show (4:3)</PresentationFormat>
  <Paragraphs>77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Calibri</vt:lpstr>
      <vt:lpstr>Cambria</vt:lpstr>
      <vt:lpstr>Consolas</vt:lpstr>
      <vt:lpstr>Corbel</vt:lpstr>
      <vt:lpstr>Wingdings</vt:lpstr>
      <vt:lpstr>Wingdings 2</vt:lpstr>
      <vt:lpstr>Wingdings 3</vt:lpstr>
      <vt:lpstr>Theme8</vt:lpstr>
      <vt:lpstr> WHEN  PEACE  LIKE  A  RIVER 304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WHEN PEACE LIKE A RIVER  304 </dc:title>
  <dc:creator>Ukelo</dc:creator>
  <cp:lastModifiedBy>DCT Choir</cp:lastModifiedBy>
  <cp:revision>43</cp:revision>
  <dcterms:created xsi:type="dcterms:W3CDTF">2006-08-16T00:00:00Z</dcterms:created>
  <dcterms:modified xsi:type="dcterms:W3CDTF">2026-02-01T11:17:18Z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