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8" r:id="rId6"/>
    <p:sldId id="276" r:id="rId7"/>
    <p:sldId id="266" r:id="rId8"/>
    <p:sldId id="287" r:id="rId9"/>
    <p:sldId id="277" r:id="rId10"/>
    <p:sldId id="288" r:id="rId11"/>
    <p:sldId id="278" r:id="rId12"/>
    <p:sldId id="289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91" autoAdjust="0"/>
    <p:restoredTop sz="94660"/>
  </p:normalViewPr>
  <p:slideViewPr>
    <p:cSldViewPr>
      <p:cViewPr>
        <p:scale>
          <a:sx n="70" d="100"/>
          <a:sy n="70" d="100"/>
        </p:scale>
        <p:origin x="1440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78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4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25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43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62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86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9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1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99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03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49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2281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97179" y="1730375"/>
            <a:ext cx="854964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9600" b="1" dirty="0">
                <a:solidFill>
                  <a:srgbClr val="FFFF00"/>
                </a:solidFill>
                <a:effectLst/>
                <a:latin typeface="Edwardian Script ITC" panose="030303020407070D0804" pitchFamily="66" charset="0"/>
              </a:rPr>
              <a:t>When  the  Redeemed  Gather</a:t>
            </a:r>
            <a:endParaRPr lang="en-ZA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Bevel 6"/>
          <p:cNvSpPr/>
          <p:nvPr/>
        </p:nvSpPr>
        <p:spPr>
          <a:xfrm>
            <a:off x="4163377" y="5055108"/>
            <a:ext cx="817245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3810000" y="4191000"/>
            <a:ext cx="1524000" cy="762000"/>
          </a:xfrm>
        </p:spPr>
        <p:txBody>
          <a:bodyPr>
            <a:normAutofit/>
          </a:bodyPr>
          <a:lstStyle/>
          <a:p>
            <a:r>
              <a:rPr lang="en-ZA" sz="44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598</a:t>
            </a:r>
            <a:endParaRPr lang="en-ZA" sz="4400" dirty="0"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1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930274"/>
          </a:xfrm>
        </p:spPr>
        <p:txBody>
          <a:bodyPr/>
          <a:lstStyle/>
          <a:p>
            <a:pPr algn="ctr"/>
            <a:r>
              <a:rPr lang="en-ZA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30274"/>
            <a:ext cx="9144000" cy="49371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am thinking of the rapture in our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blessed home on high,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 in;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How we’ll raise the heavenly anthem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 that city in the sky.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 in.</a:t>
            </a:r>
          </a:p>
          <a:p>
            <a:pPr algn="ctr"/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972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sz="36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600201"/>
            <a:ext cx="9052560" cy="3657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 in,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Washed like snow, and free</a:t>
            </a:r>
            <a:r>
              <a:rPr lang="en-ZA" sz="4000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from sin;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How we’ll shout, and how we’ll sing,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</a:t>
            </a:r>
            <a:r>
              <a:rPr lang="en-ZA" sz="4000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in.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67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33"/>
            <a:ext cx="7886700" cy="904568"/>
          </a:xfrm>
        </p:spPr>
        <p:txBody>
          <a:bodyPr/>
          <a:lstStyle/>
          <a:p>
            <a:pPr algn="ctr"/>
            <a:r>
              <a:rPr lang="en-ZA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028700"/>
            <a:ext cx="9052560" cy="4800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There will be a great procession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over on the streets of gold,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 in; </a:t>
            </a:r>
          </a:p>
          <a:p>
            <a:pPr marL="0" indent="0" algn="ctr">
              <a:buNone/>
            </a:pPr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 what music, O what singing,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o’er the city will be rolled.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 in.</a:t>
            </a:r>
          </a:p>
          <a:p>
            <a:pPr marL="0" indent="0" algn="ctr">
              <a:buNone/>
            </a:pPr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7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F25A73-CA6A-6D32-5D02-C9CD2D8946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1B124-20EA-90A4-8162-24CCA122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sz="36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D41A6-BCA4-6A4A-2551-4C07922720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" y="1600201"/>
            <a:ext cx="9052560" cy="3657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 in,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Washed like snow, and free</a:t>
            </a:r>
            <a:r>
              <a:rPr lang="en-ZA" sz="4000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from sin;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How we’ll shout, and how we’ll sing,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</a:t>
            </a:r>
            <a:r>
              <a:rPr lang="en-ZA" sz="4000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in.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33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01674"/>
          </a:xfrm>
        </p:spPr>
        <p:txBody>
          <a:bodyPr/>
          <a:lstStyle/>
          <a:p>
            <a:pPr algn="ctr"/>
            <a:r>
              <a:rPr lang="en-ZA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181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Saints will sing redemption’s story with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their voices clear and strong,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 in;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Then the angels all will listen,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For they cannot join that song,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 in.</a:t>
            </a:r>
          </a:p>
          <a:p>
            <a:pPr marL="0" indent="0" algn="ctr">
              <a:buNone/>
            </a:pPr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62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9D214C-873C-50B4-1EA6-FDF18AC11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A8D35-8B50-33AC-4452-1699EB4D6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sz="36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EE32B1-2AC5-C9DB-9504-B713D171C7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" y="1600201"/>
            <a:ext cx="9052560" cy="3657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 in,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Washed like snow, and free</a:t>
            </a:r>
            <a:r>
              <a:rPr lang="en-ZA" sz="4000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from sin;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How we’ll shout, and how we’ll sing,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</a:t>
            </a:r>
            <a:r>
              <a:rPr lang="en-ZA" sz="4000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in.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487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77874"/>
          </a:xfrm>
        </p:spPr>
        <p:txBody>
          <a:bodyPr/>
          <a:lstStyle/>
          <a:p>
            <a:pPr algn="ctr"/>
            <a:r>
              <a:rPr lang="en-ZA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143001"/>
            <a:ext cx="9052560" cy="4800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Then the Saviour will give orders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To prepare the banquet board,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 in;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 we’ll hear His invitation,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“Come, ye blessed of the Lord,” </a:t>
            </a:r>
          </a:p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 in.</a:t>
            </a:r>
          </a:p>
          <a:p>
            <a:pPr marL="0" indent="0" algn="ctr">
              <a:buNone/>
            </a:pPr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62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7865E-E2B1-E300-DD7B-4D72981240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C5410-3E99-0BEF-40DA-0844F4B5C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sz="36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B80928-266C-0769-73D4-03D73C6102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" y="1600201"/>
            <a:ext cx="9052560" cy="3657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 in,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Washed like snow, and free</a:t>
            </a:r>
            <a:r>
              <a:rPr lang="en-ZA" sz="4000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from sin;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How we’ll shout, and how we’ll sing,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the redeemed are gathering</a:t>
            </a:r>
            <a:r>
              <a:rPr lang="en-ZA" sz="4000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in.</a:t>
            </a: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000" i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2E44E7FC-3C50-DA46-C8F5-3AE828FC0729}"/>
              </a:ext>
            </a:extLst>
          </p:cNvPr>
          <p:cNvSpPr/>
          <p:nvPr/>
        </p:nvSpPr>
        <p:spPr>
          <a:xfrm>
            <a:off x="4298530" y="4785379"/>
            <a:ext cx="661240" cy="16762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0907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F093F10B-B02F-4E06-9370-6BC9EF83BD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01BB3ED-E697-456F-9670-50F2AA26C3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9F2D5B-7D38-4F85-A8BB-CC2600943121}">
  <ds:schemaRefs>
    <ds:schemaRef ds:uri="http://schemas.microsoft.com/office/2006/metadata/properties"/>
    <ds:schemaRef ds:uri="http://purl.org/dc/dcmitype/"/>
    <ds:schemaRef ds:uri="b3fec16b-ebc2-4fa6-9dd6-49e1f08d656d"/>
    <ds:schemaRef ds:uri="http://purl.org/dc/elements/1.1/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83</TotalTime>
  <Words>312</Words>
  <Application>Microsoft Office PowerPoint</Application>
  <PresentationFormat>On-screen Show (4:3)</PresentationFormat>
  <Paragraphs>57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Edwardian Script ITC</vt:lpstr>
      <vt:lpstr>Office Theme</vt:lpstr>
      <vt:lpstr>PowerPoint Presentation</vt:lpstr>
      <vt:lpstr>1.</vt:lpstr>
      <vt:lpstr>Chorus </vt:lpstr>
      <vt:lpstr>2.</vt:lpstr>
      <vt:lpstr>Chorus </vt:lpstr>
      <vt:lpstr>3.</vt:lpstr>
      <vt:lpstr>Chorus </vt:lpstr>
      <vt:lpstr>4.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THE REDEEMED GATHER (G) </dc:title>
  <dc:creator>A. Ukelo</dc:creator>
  <cp:lastModifiedBy>LUBO</cp:lastModifiedBy>
  <cp:revision>21</cp:revision>
  <dcterms:created xsi:type="dcterms:W3CDTF">2006-08-16T00:00:00Z</dcterms:created>
  <dcterms:modified xsi:type="dcterms:W3CDTF">2024-12-26T06:55:19Z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