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14"/>
  </p:notesMasterIdLst>
  <p:sldIdLst>
    <p:sldId id="258" r:id="rId5"/>
    <p:sldId id="259" r:id="rId6"/>
    <p:sldId id="260" r:id="rId7"/>
    <p:sldId id="261" r:id="rId8"/>
    <p:sldId id="286" r:id="rId9"/>
    <p:sldId id="262" r:id="rId10"/>
    <p:sldId id="287" r:id="rId11"/>
    <p:sldId id="263" r:id="rId12"/>
    <p:sldId id="28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A6C000-27D2-4221-8F73-E8B42FDE937C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374A1-4148-4AAD-86E2-592497A4B24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278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374A1-4148-4AAD-86E2-592497A4B24C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2057400"/>
            <a:ext cx="5638800" cy="1981200"/>
          </a:xfr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WHEN THE SAINTS MARCH IN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69 </a:t>
            </a:r>
          </a:p>
          <a:p>
            <a:pPr algn="ctr">
              <a:buNone/>
            </a:pPr>
            <a:endParaRPr lang="en-GB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GB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GB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4084415" y="42169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676400"/>
            <a:ext cx="9144000" cy="41148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I’m a pilgrim and a stranger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Wand’ring through this world of sin,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On my way to that fair city,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the Saints go marching in.</a:t>
            </a:r>
          </a:p>
          <a:p>
            <a:pPr algn="ctr"/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91000" y="990600"/>
            <a:ext cx="685800" cy="3810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en-ZA" sz="2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828800"/>
            <a:ext cx="9144000" cy="3810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Lord, I want to be in that number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38600" y="914400"/>
            <a:ext cx="1066800" cy="4572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752600"/>
            <a:ext cx="9144000" cy="38862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Oh, I know I’ll see my Saviour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If my life is free from sin,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Heaven’s door will open for me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the Saints go marching in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191000" y="914400"/>
            <a:ext cx="685800" cy="3810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lang="en-ZA" sz="2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828800"/>
            <a:ext cx="9144000" cy="3810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Lord, I want to be in that number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38600" y="914400"/>
            <a:ext cx="1066800" cy="4572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83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752600"/>
            <a:ext cx="9144000" cy="42672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we gather ‘round the Throne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the gates are closed within,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I’ll be shouting “Glory, Glory”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the Saints go marching in.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191000" y="914400"/>
            <a:ext cx="685800" cy="3810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lang="en-ZA" sz="2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828800"/>
            <a:ext cx="9144000" cy="3810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Lord, I want to be in that number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38600" y="914400"/>
            <a:ext cx="1066800" cy="4572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83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752600"/>
            <a:ext cx="9144000" cy="4191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 am waiting for the chariot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To swing low and I’ll step in,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On the clouds I’ll ride to Heaven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the Saints go marching in.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191000" y="914400"/>
            <a:ext cx="685800" cy="3810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  <a:endParaRPr lang="en-ZA" sz="2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828800"/>
            <a:ext cx="9144000" cy="3810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Lord, I want to be in that number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the Saints go marching in.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38600" y="914400"/>
            <a:ext cx="1066800" cy="457200"/>
          </a:xfrm>
          <a:prstGeom prst="round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5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6019800"/>
            <a:ext cx="7620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4043506" y="5181600"/>
            <a:ext cx="1061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0000"/>
                </a:solidFill>
              </a:rPr>
              <a:t>(repeat)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26083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1FE4349-509A-493E-89FA-337CDF03C5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529EF8-5E47-4386-8AF2-2BA9268081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A93394-CB4B-4E70-B939-2C92D7178A1F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899</TotalTime>
  <Words>260</Words>
  <Application>Microsoft Office PowerPoint</Application>
  <PresentationFormat>On-screen Show (4:3)</PresentationFormat>
  <Paragraphs>65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22</cp:revision>
  <dcterms:created xsi:type="dcterms:W3CDTF">2006-08-16T00:00:00Z</dcterms:created>
  <dcterms:modified xsi:type="dcterms:W3CDTF">2024-11-16T19:33:23Z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