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8" r:id="rId3"/>
    <p:sldId id="270" r:id="rId4"/>
    <p:sldId id="271" r:id="rId5"/>
    <p:sldId id="273" r:id="rId6"/>
    <p:sldId id="272" r:id="rId7"/>
    <p:sldId id="27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7FF718-8298-4A16-A096-163750A12BAE}" type="datetimeFigureOut">
              <a:rPr lang="en-US" smtClean="0"/>
              <a:pPr/>
              <a:t>10/17/2018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7DEB27-9AAB-45F1-9ECE-E9D9DC85E9D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9122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DEB27-9AAB-45F1-9ECE-E9D9DC85E9D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DEB27-9AAB-45F1-9ECE-E9D9DC85E9D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DEB27-9AAB-45F1-9ECE-E9D9DC85E9DD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1500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DEB27-9AAB-45F1-9ECE-E9D9DC85E9D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05286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DEB27-9AAB-45F1-9ECE-E9D9DC85E9D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3398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DEB27-9AAB-45F1-9ECE-E9D9DC85E9DD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6543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DEB27-9AAB-45F1-9ECE-E9D9DC85E9DD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0813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17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83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28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0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49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0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07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45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29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46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47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71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09404" y="685800"/>
            <a:ext cx="8290843" cy="3487057"/>
          </a:xfrm>
          <a:prstGeom prst="roundRect">
            <a:avLst/>
          </a:prstGeom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TRUMPET</a:t>
            </a:r>
            <a:b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LORD</a:t>
            </a:r>
            <a:b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286</a:t>
            </a:r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137212" y="3388659"/>
            <a:ext cx="81724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55997" y="838200"/>
            <a:ext cx="10031920" cy="5105400"/>
          </a:xfrm>
          <a:prstGeom prst="roundRect">
            <a:avLst/>
          </a:prstGeom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trumpet of the Lord shall sound,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time shall be no more,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morning breaks 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ternal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bright and fair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saved of earth shall gather over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other shore,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roll is called up yonder, I’ll be there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4069080" y="623425"/>
            <a:ext cx="1005840" cy="38779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55997" y="838200"/>
            <a:ext cx="10031920" cy="4219339"/>
          </a:xfrm>
          <a:prstGeom prst="roundRect">
            <a:avLst/>
          </a:prstGeom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I’LL </a:t>
            </a: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THERE!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762043" y="604035"/>
            <a:ext cx="1619915" cy="42657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13147" y="616489"/>
            <a:ext cx="1050288" cy="4401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178486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55997" y="838200"/>
            <a:ext cx="10031920" cy="5105400"/>
          </a:xfrm>
          <a:prstGeom prst="roundRect">
            <a:avLst/>
          </a:prstGeom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bright and cloudless morning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dead in Christ shall rise,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glory of His resurrection share;</a:t>
            </a:r>
          </a:p>
          <a:p>
            <a:pPr algn="ctr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His chosen ones shall gather to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Their home beyond the skies,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roll is called up yonder, I’ll be there.</a:t>
            </a:r>
          </a:p>
        </p:txBody>
      </p:sp>
      <p:sp>
        <p:nvSpPr>
          <p:cNvPr id="7" name="Diamond 6"/>
          <p:cNvSpPr/>
          <p:nvPr/>
        </p:nvSpPr>
        <p:spPr>
          <a:xfrm>
            <a:off x="4069080" y="623425"/>
            <a:ext cx="1005840" cy="38779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0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5771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55997" y="838200"/>
            <a:ext cx="10031920" cy="4219339"/>
          </a:xfrm>
          <a:prstGeom prst="roundRect">
            <a:avLst/>
          </a:prstGeom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I’LL </a:t>
            </a: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THERE!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762043" y="604035"/>
            <a:ext cx="1619915" cy="42657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13147" y="616489"/>
            <a:ext cx="1050288" cy="4401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7890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55997" y="838200"/>
            <a:ext cx="10031920" cy="5105400"/>
          </a:xfrm>
          <a:prstGeom prst="roundRect">
            <a:avLst/>
          </a:prstGeom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us labour for the Master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the dawn till setting sun,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us tell of all His wondrous love and care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all of life is over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our work on  earth is done,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roll is called up yonder, I’ll be there.</a:t>
            </a:r>
          </a:p>
        </p:txBody>
      </p:sp>
      <p:sp>
        <p:nvSpPr>
          <p:cNvPr id="7" name="Diamond 6"/>
          <p:cNvSpPr/>
          <p:nvPr/>
        </p:nvSpPr>
        <p:spPr>
          <a:xfrm>
            <a:off x="4069080" y="623425"/>
            <a:ext cx="1005840" cy="38779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42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55997" y="838200"/>
            <a:ext cx="10031920" cy="4219339"/>
          </a:xfrm>
          <a:prstGeom prst="roundRect">
            <a:avLst/>
          </a:prstGeom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ROLL IS CALLED UP YONDER,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I’LL </a:t>
            </a: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THERE!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762043" y="604035"/>
            <a:ext cx="1619915" cy="42657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13147" y="616489"/>
            <a:ext cx="1050288" cy="4401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000" i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53753" y="5181600"/>
            <a:ext cx="6096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114800" y="4583668"/>
            <a:ext cx="939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i="1" dirty="0" smtClean="0">
                <a:solidFill>
                  <a:srgbClr val="FFFF00"/>
                </a:solidFill>
              </a:rPr>
              <a:t>(repeat)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3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</TotalTime>
  <Words>276</Words>
  <Application>Microsoft Office PowerPoint</Application>
  <PresentationFormat>On-screen Show (4:3)</PresentationFormat>
  <Paragraphs>55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28</cp:revision>
  <dcterms:created xsi:type="dcterms:W3CDTF">2006-08-16T00:00:00Z</dcterms:created>
  <dcterms:modified xsi:type="dcterms:W3CDTF">2018-10-17T16:52:32Z</dcterms:modified>
</cp:coreProperties>
</file>